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DFF77-DCC8-4990-A804-A144A8C6D6A5}" v="1389" dt="2025-02-14T00:46:24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arrasco Maldonado" userId="0741f3194ec17c97" providerId="LiveId" clId="{862DFF77-DCC8-4990-A804-A144A8C6D6A5}"/>
    <pc:docChg chg="undo custSel addSld modSld sldOrd">
      <pc:chgData name="Alejandro Carrasco Maldonado" userId="0741f3194ec17c97" providerId="LiveId" clId="{862DFF77-DCC8-4990-A804-A144A8C6D6A5}" dt="2025-02-14T00:46:36.567" v="3406" actId="1076"/>
      <pc:docMkLst>
        <pc:docMk/>
      </pc:docMkLst>
      <pc:sldChg chg="modSp mod modTransition modAnim">
        <pc:chgData name="Alejandro Carrasco Maldonado" userId="0741f3194ec17c97" providerId="LiveId" clId="{862DFF77-DCC8-4990-A804-A144A8C6D6A5}" dt="2025-02-14T00:32:13.046" v="3258"/>
        <pc:sldMkLst>
          <pc:docMk/>
          <pc:sldMk cId="2579925138" sldId="256"/>
        </pc:sldMkLst>
        <pc:spChg chg="mod ord">
          <ac:chgData name="Alejandro Carrasco Maldonado" userId="0741f3194ec17c97" providerId="LiveId" clId="{862DFF77-DCC8-4990-A804-A144A8C6D6A5}" dt="2025-02-12T23:07:10.826" v="314" actId="1076"/>
          <ac:spMkLst>
            <pc:docMk/>
            <pc:sldMk cId="2579925138" sldId="256"/>
            <ac:spMk id="2" creationId="{D844F2F2-279D-03BB-8DA4-DF7D4B90A791}"/>
          </ac:spMkLst>
        </pc:spChg>
      </pc:sldChg>
      <pc:sldChg chg="addSp modSp new mod modTransition modAnim">
        <pc:chgData name="Alejandro Carrasco Maldonado" userId="0741f3194ec17c97" providerId="LiveId" clId="{862DFF77-DCC8-4990-A804-A144A8C6D6A5}" dt="2025-02-14T00:32:22.844" v="3259"/>
        <pc:sldMkLst>
          <pc:docMk/>
          <pc:sldMk cId="577429826" sldId="257"/>
        </pc:sldMkLst>
        <pc:spChg chg="mod">
          <ac:chgData name="Alejandro Carrasco Maldonado" userId="0741f3194ec17c97" providerId="LiveId" clId="{862DFF77-DCC8-4990-A804-A144A8C6D6A5}" dt="2025-02-12T22:57:05.489" v="29" actId="1076"/>
          <ac:spMkLst>
            <pc:docMk/>
            <pc:sldMk cId="577429826" sldId="257"/>
            <ac:spMk id="2" creationId="{EF8C91B2-33E5-6EFA-1E99-3290E9FF8F4F}"/>
          </ac:spMkLst>
        </pc:spChg>
        <pc:spChg chg="mod">
          <ac:chgData name="Alejandro Carrasco Maldonado" userId="0741f3194ec17c97" providerId="LiveId" clId="{862DFF77-DCC8-4990-A804-A144A8C6D6A5}" dt="2025-02-13T20:10:51.499" v="2354" actId="1076"/>
          <ac:spMkLst>
            <pc:docMk/>
            <pc:sldMk cId="577429826" sldId="257"/>
            <ac:spMk id="3" creationId="{168613B6-D48C-7EFE-0924-893B235D179C}"/>
          </ac:spMkLst>
        </pc:spChg>
        <pc:spChg chg="add mod ord">
          <ac:chgData name="Alejandro Carrasco Maldonado" userId="0741f3194ec17c97" providerId="LiveId" clId="{862DFF77-DCC8-4990-A804-A144A8C6D6A5}" dt="2025-02-12T23:08:28.930" v="322" actId="171"/>
          <ac:spMkLst>
            <pc:docMk/>
            <pc:sldMk cId="577429826" sldId="257"/>
            <ac:spMk id="4" creationId="{C0F0123C-A5AA-736A-7F53-BCAA8D2BCD4A}"/>
          </ac:spMkLst>
        </pc:spChg>
        <pc:spChg chg="add mod">
          <ac:chgData name="Alejandro Carrasco Maldonado" userId="0741f3194ec17c97" providerId="LiveId" clId="{862DFF77-DCC8-4990-A804-A144A8C6D6A5}" dt="2025-02-13T20:06:44.461" v="2306" actId="1038"/>
          <ac:spMkLst>
            <pc:docMk/>
            <pc:sldMk cId="577429826" sldId="257"/>
            <ac:spMk id="5" creationId="{2F336C80-FE7E-90AA-8E2D-8058875A4681}"/>
          </ac:spMkLst>
        </pc:spChg>
        <pc:spChg chg="add mod">
          <ac:chgData name="Alejandro Carrasco Maldonado" userId="0741f3194ec17c97" providerId="LiveId" clId="{862DFF77-DCC8-4990-A804-A144A8C6D6A5}" dt="2025-02-13T20:06:14.835" v="2288" actId="207"/>
          <ac:spMkLst>
            <pc:docMk/>
            <pc:sldMk cId="577429826" sldId="257"/>
            <ac:spMk id="6" creationId="{50467FEE-D748-4FC5-D124-89533CC06ECA}"/>
          </ac:spMkLst>
        </pc:spChg>
        <pc:spChg chg="add mod">
          <ac:chgData name="Alejandro Carrasco Maldonado" userId="0741f3194ec17c97" providerId="LiveId" clId="{862DFF77-DCC8-4990-A804-A144A8C6D6A5}" dt="2025-02-13T20:07:53.395" v="2328" actId="1076"/>
          <ac:spMkLst>
            <pc:docMk/>
            <pc:sldMk cId="577429826" sldId="257"/>
            <ac:spMk id="7" creationId="{3C485CE3-5C27-5B0A-63F0-428B046D2990}"/>
          </ac:spMkLst>
        </pc:spChg>
        <pc:spChg chg="add mod">
          <ac:chgData name="Alejandro Carrasco Maldonado" userId="0741f3194ec17c97" providerId="LiveId" clId="{862DFF77-DCC8-4990-A804-A144A8C6D6A5}" dt="2025-02-13T20:08:27.714" v="2340" actId="1076"/>
          <ac:spMkLst>
            <pc:docMk/>
            <pc:sldMk cId="577429826" sldId="257"/>
            <ac:spMk id="8" creationId="{16B98CE0-333C-AD48-09DE-9AA7AA98E24F}"/>
          </ac:spMkLst>
        </pc:spChg>
        <pc:picChg chg="add mod modCrop">
          <ac:chgData name="Alejandro Carrasco Maldonado" userId="0741f3194ec17c97" providerId="LiveId" clId="{862DFF77-DCC8-4990-A804-A144A8C6D6A5}" dt="2025-02-13T20:10:32.831" v="2353" actId="1038"/>
          <ac:picMkLst>
            <pc:docMk/>
            <pc:sldMk cId="577429826" sldId="257"/>
            <ac:picMk id="9" creationId="{87212558-7270-AA50-D45F-D52637E600C1}"/>
          </ac:picMkLst>
        </pc:picChg>
      </pc:sldChg>
      <pc:sldChg chg="addSp delSp modSp add mod modTransition modAnim">
        <pc:chgData name="Alejandro Carrasco Maldonado" userId="0741f3194ec17c97" providerId="LiveId" clId="{862DFF77-DCC8-4990-A804-A144A8C6D6A5}" dt="2025-02-14T00:32:49.765" v="3261"/>
        <pc:sldMkLst>
          <pc:docMk/>
          <pc:sldMk cId="3226563322" sldId="258"/>
        </pc:sldMkLst>
        <pc:spChg chg="mod ord">
          <ac:chgData name="Alejandro Carrasco Maldonado" userId="0741f3194ec17c97" providerId="LiveId" clId="{862DFF77-DCC8-4990-A804-A144A8C6D6A5}" dt="2025-02-13T00:11:20.874" v="328" actId="14100"/>
          <ac:spMkLst>
            <pc:docMk/>
            <pc:sldMk cId="3226563322" sldId="258"/>
            <ac:spMk id="2" creationId="{BB8F745C-2DF6-C0BD-E5A8-60143A06140E}"/>
          </ac:spMkLst>
        </pc:spChg>
        <pc:spChg chg="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3" creationId="{598BBF9C-42EF-6D69-D252-F504F38CA1CE}"/>
          </ac:spMkLst>
        </pc:spChg>
        <pc:spChg chg="add mod modVis">
          <ac:chgData name="Alejandro Carrasco Maldonado" userId="0741f3194ec17c97" providerId="LiveId" clId="{862DFF77-DCC8-4990-A804-A144A8C6D6A5}" dt="2025-02-13T03:11:24.578" v="666" actId="14429"/>
          <ac:spMkLst>
            <pc:docMk/>
            <pc:sldMk cId="3226563322" sldId="258"/>
            <ac:spMk id="4" creationId="{6851E31C-EAC5-13B9-66A6-9A8ADA903582}"/>
          </ac:spMkLst>
        </pc:spChg>
        <pc:spChg chg="add mod">
          <ac:chgData name="Alejandro Carrasco Maldonado" userId="0741f3194ec17c97" providerId="LiveId" clId="{862DFF77-DCC8-4990-A804-A144A8C6D6A5}" dt="2025-02-13T02:59:25.851" v="644" actId="164"/>
          <ac:spMkLst>
            <pc:docMk/>
            <pc:sldMk cId="3226563322" sldId="258"/>
            <ac:spMk id="10" creationId="{02177D20-C825-45AD-39D6-7E697164F800}"/>
          </ac:spMkLst>
        </pc:spChg>
        <pc:spChg chg="add mod">
          <ac:chgData name="Alejandro Carrasco Maldonado" userId="0741f3194ec17c97" providerId="LiveId" clId="{862DFF77-DCC8-4990-A804-A144A8C6D6A5}" dt="2025-02-13T02:59:25.851" v="644" actId="164"/>
          <ac:spMkLst>
            <pc:docMk/>
            <pc:sldMk cId="3226563322" sldId="258"/>
            <ac:spMk id="11" creationId="{56D55F5A-7909-D425-27A7-6C2D9F832F55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2" creationId="{42574AF6-168F-A428-4101-794505A0E11C}"/>
          </ac:spMkLst>
        </pc:spChg>
        <pc:spChg chg="add del mod">
          <ac:chgData name="Alejandro Carrasco Maldonado" userId="0741f3194ec17c97" providerId="LiveId" clId="{862DFF77-DCC8-4990-A804-A144A8C6D6A5}" dt="2025-02-13T02:24:25.165" v="527" actId="478"/>
          <ac:spMkLst>
            <pc:docMk/>
            <pc:sldMk cId="3226563322" sldId="258"/>
            <ac:spMk id="13" creationId="{5C31AD3F-A111-9E6C-09FC-69B3083AA8DA}"/>
          </ac:spMkLst>
        </pc:spChg>
        <pc:spChg chg="add del mod">
          <ac:chgData name="Alejandro Carrasco Maldonado" userId="0741f3194ec17c97" providerId="LiveId" clId="{862DFF77-DCC8-4990-A804-A144A8C6D6A5}" dt="2025-02-13T02:24:27.045" v="528" actId="478"/>
          <ac:spMkLst>
            <pc:docMk/>
            <pc:sldMk cId="3226563322" sldId="258"/>
            <ac:spMk id="14" creationId="{FBCBB3C7-C8DB-495F-EDB4-EC97AC381674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5" creationId="{6E142F2D-A9E4-1889-9BC3-CA4DF6E54606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6" creationId="{D0397833-50CD-EE4D-10F5-3C4A97C98267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7" creationId="{89C9ADE5-D747-8839-43F4-001C13A0C08A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8" creationId="{41F908C1-E50F-4F7E-9DAD-95A370F771A7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19" creationId="{CCAEB05C-967B-1A1E-CBED-71D03ACE71EB}"/>
          </ac:spMkLst>
        </pc:spChg>
        <pc:spChg chg="add mod modVis">
          <ac:chgData name="Alejandro Carrasco Maldonado" userId="0741f3194ec17c97" providerId="LiveId" clId="{862DFF77-DCC8-4990-A804-A144A8C6D6A5}" dt="2025-02-13T05:33:34.005" v="957" actId="33935"/>
          <ac:spMkLst>
            <pc:docMk/>
            <pc:sldMk cId="3226563322" sldId="258"/>
            <ac:spMk id="21" creationId="{827D359B-A564-D30A-F17E-381A43830D65}"/>
          </ac:spMkLst>
        </pc:spChg>
        <pc:spChg chg="add mod">
          <ac:chgData name="Alejandro Carrasco Maldonado" userId="0741f3194ec17c97" providerId="LiveId" clId="{862DFF77-DCC8-4990-A804-A144A8C6D6A5}" dt="2025-02-13T03:20:03.599" v="782" actId="164"/>
          <ac:spMkLst>
            <pc:docMk/>
            <pc:sldMk cId="3226563322" sldId="258"/>
            <ac:spMk id="22" creationId="{860A3B71-C704-C97C-536D-195862B03847}"/>
          </ac:spMkLst>
        </pc:spChg>
        <pc:spChg chg="add mod">
          <ac:chgData name="Alejandro Carrasco Maldonado" userId="0741f3194ec17c97" providerId="LiveId" clId="{862DFF77-DCC8-4990-A804-A144A8C6D6A5}" dt="2025-02-13T03:20:03.599" v="782" actId="164"/>
          <ac:spMkLst>
            <pc:docMk/>
            <pc:sldMk cId="3226563322" sldId="258"/>
            <ac:spMk id="23" creationId="{8B846296-A88D-B84F-3331-4AB38DC4FE57}"/>
          </ac:spMkLst>
        </pc:spChg>
        <pc:spChg chg="add mod">
          <ac:chgData name="Alejandro Carrasco Maldonado" userId="0741f3194ec17c97" providerId="LiveId" clId="{862DFF77-DCC8-4990-A804-A144A8C6D6A5}" dt="2025-02-13T03:20:03.599" v="782" actId="164"/>
          <ac:spMkLst>
            <pc:docMk/>
            <pc:sldMk cId="3226563322" sldId="258"/>
            <ac:spMk id="24" creationId="{E6ED9C71-3426-8D2A-4A6C-611DCFBCE7B7}"/>
          </ac:spMkLst>
        </pc:spChg>
        <pc:spChg chg="add mod modVis">
          <ac:chgData name="Alejandro Carrasco Maldonado" userId="0741f3194ec17c97" providerId="LiveId" clId="{862DFF77-DCC8-4990-A804-A144A8C6D6A5}" dt="2025-02-13T05:18:48.705" v="855" actId="14429"/>
          <ac:spMkLst>
            <pc:docMk/>
            <pc:sldMk cId="3226563322" sldId="258"/>
            <ac:spMk id="26" creationId="{87D9B6C2-7599-563F-7EB1-0BC4341B6F32}"/>
          </ac:spMkLst>
        </pc:spChg>
        <pc:spChg chg="add del mod ord">
          <ac:chgData name="Alejandro Carrasco Maldonado" userId="0741f3194ec17c97" providerId="LiveId" clId="{862DFF77-DCC8-4990-A804-A144A8C6D6A5}" dt="2025-02-13T05:28:55.780" v="916" actId="478"/>
          <ac:spMkLst>
            <pc:docMk/>
            <pc:sldMk cId="3226563322" sldId="258"/>
            <ac:spMk id="31" creationId="{FDDCA5B4-6F05-90EE-8C4C-74A8183521EE}"/>
          </ac:spMkLst>
        </pc:spChg>
        <pc:spChg chg="add mod">
          <ac:chgData name="Alejandro Carrasco Maldonado" userId="0741f3194ec17c97" providerId="LiveId" clId="{862DFF77-DCC8-4990-A804-A144A8C6D6A5}" dt="2025-02-13T05:31:55.262" v="952" actId="1076"/>
          <ac:spMkLst>
            <pc:docMk/>
            <pc:sldMk cId="3226563322" sldId="258"/>
            <ac:spMk id="33" creationId="{3F994FEE-F547-EF2C-1DB0-786AC058C635}"/>
          </ac:spMkLst>
        </pc:spChg>
        <pc:grpChg chg="add mod modVis">
          <ac:chgData name="Alejandro Carrasco Maldonado" userId="0741f3194ec17c97" providerId="LiveId" clId="{862DFF77-DCC8-4990-A804-A144A8C6D6A5}" dt="2025-02-13T05:33:34.005" v="957" actId="33935"/>
          <ac:grpSpMkLst>
            <pc:docMk/>
            <pc:sldMk cId="3226563322" sldId="258"/>
            <ac:grpSpMk id="20" creationId="{B4957170-C2FC-C1FB-FF85-07873DC58B51}"/>
          </ac:grpSpMkLst>
        </pc:grpChg>
        <pc:grpChg chg="add mod modVis">
          <ac:chgData name="Alejandro Carrasco Maldonado" userId="0741f3194ec17c97" providerId="LiveId" clId="{862DFF77-DCC8-4990-A804-A144A8C6D6A5}" dt="2025-02-13T05:33:34.005" v="957" actId="33935"/>
          <ac:grpSpMkLst>
            <pc:docMk/>
            <pc:sldMk cId="3226563322" sldId="258"/>
            <ac:grpSpMk id="25" creationId="{0C1F50EA-F6DA-D5BA-3413-4C0ED0C456DD}"/>
          </ac:grpSpMkLst>
        </pc:grpChg>
        <pc:picChg chg="add mod modCrop">
          <ac:chgData name="Alejandro Carrasco Maldonado" userId="0741f3194ec17c97" providerId="LiveId" clId="{862DFF77-DCC8-4990-A804-A144A8C6D6A5}" dt="2025-02-13T02:59:25.851" v="644" actId="164"/>
          <ac:picMkLst>
            <pc:docMk/>
            <pc:sldMk cId="3226563322" sldId="258"/>
            <ac:picMk id="5" creationId="{9E81A42E-FC8F-CF8D-A604-A489E2698E3C}"/>
          </ac:picMkLst>
        </pc:picChg>
        <pc:picChg chg="add mod modCrop">
          <ac:chgData name="Alejandro Carrasco Maldonado" userId="0741f3194ec17c97" providerId="LiveId" clId="{862DFF77-DCC8-4990-A804-A144A8C6D6A5}" dt="2025-02-13T02:59:25.851" v="644" actId="164"/>
          <ac:picMkLst>
            <pc:docMk/>
            <pc:sldMk cId="3226563322" sldId="258"/>
            <ac:picMk id="6" creationId="{86E4D300-B03E-48AC-1BAA-16821F6B0A8F}"/>
          </ac:picMkLst>
        </pc:picChg>
        <pc:picChg chg="add del mod">
          <ac:chgData name="Alejandro Carrasco Maldonado" userId="0741f3194ec17c97" providerId="LiveId" clId="{862DFF77-DCC8-4990-A804-A144A8C6D6A5}" dt="2025-02-13T02:12:27.415" v="459" actId="478"/>
          <ac:picMkLst>
            <pc:docMk/>
            <pc:sldMk cId="3226563322" sldId="258"/>
            <ac:picMk id="7" creationId="{9AC1D5D9-B276-E786-74BE-A8D37E6D70B0}"/>
          </ac:picMkLst>
        </pc:picChg>
        <pc:picChg chg="add mod modCrop">
          <ac:chgData name="Alejandro Carrasco Maldonado" userId="0741f3194ec17c97" providerId="LiveId" clId="{862DFF77-DCC8-4990-A804-A144A8C6D6A5}" dt="2025-02-13T02:59:25.851" v="644" actId="164"/>
          <ac:picMkLst>
            <pc:docMk/>
            <pc:sldMk cId="3226563322" sldId="258"/>
            <ac:picMk id="8" creationId="{AD966DAE-D319-6242-4156-1BAF246EF86F}"/>
          </ac:picMkLst>
        </pc:picChg>
        <pc:picChg chg="add del mod">
          <ac:chgData name="Alejandro Carrasco Maldonado" userId="0741f3194ec17c97" providerId="LiveId" clId="{862DFF77-DCC8-4990-A804-A144A8C6D6A5}" dt="2025-02-13T02:18:02.587" v="481" actId="478"/>
          <ac:picMkLst>
            <pc:docMk/>
            <pc:sldMk cId="3226563322" sldId="258"/>
            <ac:picMk id="9" creationId="{C07C18FF-DF37-9044-6EC1-D8D165A1EFC7}"/>
          </ac:picMkLst>
        </pc:picChg>
        <pc:picChg chg="add del mod">
          <ac:chgData name="Alejandro Carrasco Maldonado" userId="0741f3194ec17c97" providerId="LiveId" clId="{862DFF77-DCC8-4990-A804-A144A8C6D6A5}" dt="2025-02-13T05:27:46.930" v="903" actId="478"/>
          <ac:picMkLst>
            <pc:docMk/>
            <pc:sldMk cId="3226563322" sldId="258"/>
            <ac:picMk id="27" creationId="{157165E2-008A-374F-BE04-0EB8344A751B}"/>
          </ac:picMkLst>
        </pc:picChg>
        <pc:picChg chg="add del mod modCrop">
          <ac:chgData name="Alejandro Carrasco Maldonado" userId="0741f3194ec17c97" providerId="LiveId" clId="{862DFF77-DCC8-4990-A804-A144A8C6D6A5}" dt="2025-02-13T05:28:59.465" v="919" actId="478"/>
          <ac:picMkLst>
            <pc:docMk/>
            <pc:sldMk cId="3226563322" sldId="258"/>
            <ac:picMk id="28" creationId="{12965B7F-3FE9-641D-1B96-A01383D4D3F2}"/>
          </ac:picMkLst>
        </pc:picChg>
        <pc:picChg chg="add del">
          <ac:chgData name="Alejandro Carrasco Maldonado" userId="0741f3194ec17c97" providerId="LiveId" clId="{862DFF77-DCC8-4990-A804-A144A8C6D6A5}" dt="2025-02-13T05:23:23.300" v="874" actId="478"/>
          <ac:picMkLst>
            <pc:docMk/>
            <pc:sldMk cId="3226563322" sldId="258"/>
            <ac:picMk id="29" creationId="{B1762867-91AA-2FD1-0C7A-0245517DB445}"/>
          </ac:picMkLst>
        </pc:picChg>
        <pc:picChg chg="add del mod modCrop">
          <ac:chgData name="Alejandro Carrasco Maldonado" userId="0741f3194ec17c97" providerId="LiveId" clId="{862DFF77-DCC8-4990-A804-A144A8C6D6A5}" dt="2025-02-13T05:28:58.299" v="918" actId="478"/>
          <ac:picMkLst>
            <pc:docMk/>
            <pc:sldMk cId="3226563322" sldId="258"/>
            <ac:picMk id="30" creationId="{563A65C5-3E65-D92D-5856-B66EBDA234FC}"/>
          </ac:picMkLst>
        </pc:picChg>
        <pc:picChg chg="add del mod modCrop">
          <ac:chgData name="Alejandro Carrasco Maldonado" userId="0741f3194ec17c97" providerId="LiveId" clId="{862DFF77-DCC8-4990-A804-A144A8C6D6A5}" dt="2025-02-13T05:28:57.137" v="917" actId="478"/>
          <ac:picMkLst>
            <pc:docMk/>
            <pc:sldMk cId="3226563322" sldId="258"/>
            <ac:picMk id="32" creationId="{28169982-5156-23FD-2FAD-8810CC697401}"/>
          </ac:picMkLst>
        </pc:picChg>
      </pc:sldChg>
      <pc:sldChg chg="addSp delSp modSp add mod modTransition addAnim delAnim modAnim">
        <pc:chgData name="Alejandro Carrasco Maldonado" userId="0741f3194ec17c97" providerId="LiveId" clId="{862DFF77-DCC8-4990-A804-A144A8C6D6A5}" dt="2025-02-13T07:42:12.115" v="2204"/>
        <pc:sldMkLst>
          <pc:docMk/>
          <pc:sldMk cId="4151190560" sldId="259"/>
        </pc:sldMkLst>
        <pc:spChg chg="mod">
          <ac:chgData name="Alejandro Carrasco Maldonado" userId="0741f3194ec17c97" providerId="LiveId" clId="{862DFF77-DCC8-4990-A804-A144A8C6D6A5}" dt="2025-02-13T07:33:33.938" v="2131" actId="1037"/>
          <ac:spMkLst>
            <pc:docMk/>
            <pc:sldMk cId="4151190560" sldId="259"/>
            <ac:spMk id="2" creationId="{6046A681-453F-0BB9-AFA0-88E30E8FF252}"/>
          </ac:spMkLst>
        </pc:spChg>
        <pc:spChg chg="del">
          <ac:chgData name="Alejandro Carrasco Maldonado" userId="0741f3194ec17c97" providerId="LiveId" clId="{862DFF77-DCC8-4990-A804-A144A8C6D6A5}" dt="2025-02-13T05:35:31.811" v="971" actId="478"/>
          <ac:spMkLst>
            <pc:docMk/>
            <pc:sldMk cId="4151190560" sldId="259"/>
            <ac:spMk id="3" creationId="{D220B33A-ED6E-1A75-1B31-FF08764913CC}"/>
          </ac:spMkLst>
        </pc:spChg>
        <pc:spChg chg="add del mod">
          <ac:chgData name="Alejandro Carrasco Maldonado" userId="0741f3194ec17c97" providerId="LiveId" clId="{862DFF77-DCC8-4990-A804-A144A8C6D6A5}" dt="2025-02-13T05:35:42.167" v="972" actId="478"/>
          <ac:spMkLst>
            <pc:docMk/>
            <pc:sldMk cId="4151190560" sldId="259"/>
            <ac:spMk id="9" creationId="{910EEA06-A94C-F004-88BD-00B36093917B}"/>
          </ac:spMkLst>
        </pc:spChg>
        <pc:spChg chg="del">
          <ac:chgData name="Alejandro Carrasco Maldonado" userId="0741f3194ec17c97" providerId="LiveId" clId="{862DFF77-DCC8-4990-A804-A144A8C6D6A5}" dt="2025-02-13T05:34:43.932" v="960" actId="478"/>
          <ac:spMkLst>
            <pc:docMk/>
            <pc:sldMk cId="4151190560" sldId="259"/>
            <ac:spMk id="12" creationId="{34514056-299F-7A4A-008F-F131F811DC08}"/>
          </ac:spMkLst>
        </pc:spChg>
        <pc:spChg chg="add mod">
          <ac:chgData name="Alejandro Carrasco Maldonado" userId="0741f3194ec17c97" providerId="LiveId" clId="{862DFF77-DCC8-4990-A804-A144A8C6D6A5}" dt="2025-02-13T05:44:06.875" v="1185" actId="1076"/>
          <ac:spMkLst>
            <pc:docMk/>
            <pc:sldMk cId="4151190560" sldId="259"/>
            <ac:spMk id="13" creationId="{9CC5503B-55DC-56D9-4E06-7E4DE0D4180F}"/>
          </ac:spMkLst>
        </pc:spChg>
        <pc:spChg chg="add mod">
          <ac:chgData name="Alejandro Carrasco Maldonado" userId="0741f3194ec17c97" providerId="LiveId" clId="{862DFF77-DCC8-4990-A804-A144A8C6D6A5}" dt="2025-02-13T05:44:34.393" v="1194" actId="1076"/>
          <ac:spMkLst>
            <pc:docMk/>
            <pc:sldMk cId="4151190560" sldId="259"/>
            <ac:spMk id="14" creationId="{5B5715B0-8C86-D168-EE9E-D03E1A2FE1BF}"/>
          </ac:spMkLst>
        </pc:spChg>
        <pc:spChg chg="del">
          <ac:chgData name="Alejandro Carrasco Maldonado" userId="0741f3194ec17c97" providerId="LiveId" clId="{862DFF77-DCC8-4990-A804-A144A8C6D6A5}" dt="2025-02-13T05:35:07.527" v="967" actId="478"/>
          <ac:spMkLst>
            <pc:docMk/>
            <pc:sldMk cId="4151190560" sldId="259"/>
            <ac:spMk id="15" creationId="{6B5C76D6-BB2C-9738-5008-423E278C1B04}"/>
          </ac:spMkLst>
        </pc:spChg>
        <pc:spChg chg="del">
          <ac:chgData name="Alejandro Carrasco Maldonado" userId="0741f3194ec17c97" providerId="LiveId" clId="{862DFF77-DCC8-4990-A804-A144A8C6D6A5}" dt="2025-02-13T05:35:05.717" v="966" actId="478"/>
          <ac:spMkLst>
            <pc:docMk/>
            <pc:sldMk cId="4151190560" sldId="259"/>
            <ac:spMk id="16" creationId="{DCDB7C22-988E-E7CE-AF98-D4C8F9D041B1}"/>
          </ac:spMkLst>
        </pc:spChg>
        <pc:spChg chg="del">
          <ac:chgData name="Alejandro Carrasco Maldonado" userId="0741f3194ec17c97" providerId="LiveId" clId="{862DFF77-DCC8-4990-A804-A144A8C6D6A5}" dt="2025-02-13T05:35:04.745" v="965" actId="478"/>
          <ac:spMkLst>
            <pc:docMk/>
            <pc:sldMk cId="4151190560" sldId="259"/>
            <ac:spMk id="17" creationId="{5E727F8D-698B-A6CB-1290-B4196BF88314}"/>
          </ac:spMkLst>
        </pc:spChg>
        <pc:spChg chg="del">
          <ac:chgData name="Alejandro Carrasco Maldonado" userId="0741f3194ec17c97" providerId="LiveId" clId="{862DFF77-DCC8-4990-A804-A144A8C6D6A5}" dt="2025-02-13T05:35:03.499" v="964" actId="478"/>
          <ac:spMkLst>
            <pc:docMk/>
            <pc:sldMk cId="4151190560" sldId="259"/>
            <ac:spMk id="18" creationId="{6A17438A-DBCD-1DD7-CFDA-949055D3B152}"/>
          </ac:spMkLst>
        </pc:spChg>
        <pc:spChg chg="del">
          <ac:chgData name="Alejandro Carrasco Maldonado" userId="0741f3194ec17c97" providerId="LiveId" clId="{862DFF77-DCC8-4990-A804-A144A8C6D6A5}" dt="2025-02-13T05:35:01.216" v="963" actId="478"/>
          <ac:spMkLst>
            <pc:docMk/>
            <pc:sldMk cId="4151190560" sldId="259"/>
            <ac:spMk id="19" creationId="{E8270DA6-9254-03E3-225D-6A55E21B6DCD}"/>
          </ac:spMkLst>
        </pc:spChg>
        <pc:spChg chg="del">
          <ac:chgData name="Alejandro Carrasco Maldonado" userId="0741f3194ec17c97" providerId="LiveId" clId="{862DFF77-DCC8-4990-A804-A144A8C6D6A5}" dt="2025-02-13T05:35:29.069" v="970" actId="478"/>
          <ac:spMkLst>
            <pc:docMk/>
            <pc:sldMk cId="4151190560" sldId="259"/>
            <ac:spMk id="21" creationId="{EA25187C-D893-53D4-8265-C9ACF55AB227}"/>
          </ac:spMkLst>
        </pc:spChg>
        <pc:spChg chg="add del mod">
          <ac:chgData name="Alejandro Carrasco Maldonado" userId="0741f3194ec17c97" providerId="LiveId" clId="{862DFF77-DCC8-4990-A804-A144A8C6D6A5}" dt="2025-02-13T07:33:53.241" v="2161" actId="1038"/>
          <ac:spMkLst>
            <pc:docMk/>
            <pc:sldMk cId="4151190560" sldId="259"/>
            <ac:spMk id="26" creationId="{E22EB65D-56DB-4159-822D-FA9064F6D3DE}"/>
          </ac:spMkLst>
        </pc:spChg>
        <pc:spChg chg="add mod">
          <ac:chgData name="Alejandro Carrasco Maldonado" userId="0741f3194ec17c97" providerId="LiveId" clId="{862DFF77-DCC8-4990-A804-A144A8C6D6A5}" dt="2025-02-13T05:44:37.637" v="1195" actId="1076"/>
          <ac:spMkLst>
            <pc:docMk/>
            <pc:sldMk cId="4151190560" sldId="259"/>
            <ac:spMk id="27" creationId="{A25D345C-37FE-7061-46B9-F32686362223}"/>
          </ac:spMkLst>
        </pc:spChg>
        <pc:spChg chg="add mod">
          <ac:chgData name="Alejandro Carrasco Maldonado" userId="0741f3194ec17c97" providerId="LiveId" clId="{862DFF77-DCC8-4990-A804-A144A8C6D6A5}" dt="2025-02-13T05:44:57.867" v="1198" actId="1076"/>
          <ac:spMkLst>
            <pc:docMk/>
            <pc:sldMk cId="4151190560" sldId="259"/>
            <ac:spMk id="28" creationId="{774E0AA2-FC51-BDF4-719D-05F8D728915A}"/>
          </ac:spMkLst>
        </pc:spChg>
        <pc:spChg chg="add mod">
          <ac:chgData name="Alejandro Carrasco Maldonado" userId="0741f3194ec17c97" providerId="LiveId" clId="{862DFF77-DCC8-4990-A804-A144A8C6D6A5}" dt="2025-02-13T05:45:11.535" v="1200" actId="1076"/>
          <ac:spMkLst>
            <pc:docMk/>
            <pc:sldMk cId="4151190560" sldId="259"/>
            <ac:spMk id="29" creationId="{B2C901F1-90B8-C9CD-3512-7F95A7166FCF}"/>
          </ac:spMkLst>
        </pc:spChg>
        <pc:spChg chg="add mod">
          <ac:chgData name="Alejandro Carrasco Maldonado" userId="0741f3194ec17c97" providerId="LiveId" clId="{862DFF77-DCC8-4990-A804-A144A8C6D6A5}" dt="2025-02-13T05:45:39.269" v="1205" actId="1076"/>
          <ac:spMkLst>
            <pc:docMk/>
            <pc:sldMk cId="4151190560" sldId="259"/>
            <ac:spMk id="30" creationId="{CBE1337A-4B72-C793-B08F-AFA411C034E0}"/>
          </ac:spMkLst>
        </pc:spChg>
        <pc:spChg chg="add mod">
          <ac:chgData name="Alejandro Carrasco Maldonado" userId="0741f3194ec17c97" providerId="LiveId" clId="{862DFF77-DCC8-4990-A804-A144A8C6D6A5}" dt="2025-02-13T05:45:33.377" v="1204" actId="1076"/>
          <ac:spMkLst>
            <pc:docMk/>
            <pc:sldMk cId="4151190560" sldId="259"/>
            <ac:spMk id="31" creationId="{BFC7772F-794E-62C7-D2DA-B54F9E301194}"/>
          </ac:spMkLst>
        </pc:spChg>
        <pc:spChg chg="add mod">
          <ac:chgData name="Alejandro Carrasco Maldonado" userId="0741f3194ec17c97" providerId="LiveId" clId="{862DFF77-DCC8-4990-A804-A144A8C6D6A5}" dt="2025-02-13T06:06:25.046" v="1399" actId="1037"/>
          <ac:spMkLst>
            <pc:docMk/>
            <pc:sldMk cId="4151190560" sldId="259"/>
            <ac:spMk id="32" creationId="{5726205F-E363-EB99-B383-5F3D9FB7A47B}"/>
          </ac:spMkLst>
        </pc:spChg>
        <pc:spChg chg="add del mod">
          <ac:chgData name="Alejandro Carrasco Maldonado" userId="0741f3194ec17c97" providerId="LiveId" clId="{862DFF77-DCC8-4990-A804-A144A8C6D6A5}" dt="2025-02-13T05:44:25.315" v="1193" actId="1036"/>
          <ac:spMkLst>
            <pc:docMk/>
            <pc:sldMk cId="4151190560" sldId="259"/>
            <ac:spMk id="33" creationId="{0A6334C9-5641-2BFD-3906-A756ADB43C40}"/>
          </ac:spMkLst>
        </pc:spChg>
        <pc:spChg chg="add mod">
          <ac:chgData name="Alejandro Carrasco Maldonado" userId="0741f3194ec17c97" providerId="LiveId" clId="{862DFF77-DCC8-4990-A804-A144A8C6D6A5}" dt="2025-02-13T06:06:25.046" v="1399" actId="1037"/>
          <ac:spMkLst>
            <pc:docMk/>
            <pc:sldMk cId="4151190560" sldId="259"/>
            <ac:spMk id="34" creationId="{991D4AA5-EFFF-7B39-726D-4A8F117AA308}"/>
          </ac:spMkLst>
        </pc:spChg>
        <pc:spChg chg="add del mod">
          <ac:chgData name="Alejandro Carrasco Maldonado" userId="0741f3194ec17c97" providerId="LiveId" clId="{862DFF77-DCC8-4990-A804-A144A8C6D6A5}" dt="2025-02-13T05:49:43.925" v="1238" actId="478"/>
          <ac:spMkLst>
            <pc:docMk/>
            <pc:sldMk cId="4151190560" sldId="259"/>
            <ac:spMk id="35" creationId="{1ADC30C8-8D69-D796-A800-1CD1F8BA4B25}"/>
          </ac:spMkLst>
        </pc:spChg>
        <pc:spChg chg="add del mod">
          <ac:chgData name="Alejandro Carrasco Maldonado" userId="0741f3194ec17c97" providerId="LiveId" clId="{862DFF77-DCC8-4990-A804-A144A8C6D6A5}" dt="2025-02-13T05:55:52.149" v="1273" actId="478"/>
          <ac:spMkLst>
            <pc:docMk/>
            <pc:sldMk cId="4151190560" sldId="259"/>
            <ac:spMk id="36" creationId="{6C2EBEC2-0277-5363-5972-5D73C0ACD012}"/>
          </ac:spMkLst>
        </pc:spChg>
        <pc:spChg chg="add del mod">
          <ac:chgData name="Alejandro Carrasco Maldonado" userId="0741f3194ec17c97" providerId="LiveId" clId="{862DFF77-DCC8-4990-A804-A144A8C6D6A5}" dt="2025-02-13T05:55:47.991" v="1271" actId="478"/>
          <ac:spMkLst>
            <pc:docMk/>
            <pc:sldMk cId="4151190560" sldId="259"/>
            <ac:spMk id="37" creationId="{5189F354-115B-F386-F9C6-F94ED7C133B8}"/>
          </ac:spMkLst>
        </pc:spChg>
        <pc:spChg chg="add del mod">
          <ac:chgData name="Alejandro Carrasco Maldonado" userId="0741f3194ec17c97" providerId="LiveId" clId="{862DFF77-DCC8-4990-A804-A144A8C6D6A5}" dt="2025-02-13T05:49:45.905" v="1239" actId="478"/>
          <ac:spMkLst>
            <pc:docMk/>
            <pc:sldMk cId="4151190560" sldId="259"/>
            <ac:spMk id="38" creationId="{3D50C1BB-189B-6F35-79F6-96165E7EAB9B}"/>
          </ac:spMkLst>
        </pc:spChg>
        <pc:spChg chg="add del mod">
          <ac:chgData name="Alejandro Carrasco Maldonado" userId="0741f3194ec17c97" providerId="LiveId" clId="{862DFF77-DCC8-4990-A804-A144A8C6D6A5}" dt="2025-02-13T05:55:55.421" v="1274" actId="478"/>
          <ac:spMkLst>
            <pc:docMk/>
            <pc:sldMk cId="4151190560" sldId="259"/>
            <ac:spMk id="39" creationId="{F1D8886B-B4B3-BCD2-3445-4A4CE6D847DD}"/>
          </ac:spMkLst>
        </pc:spChg>
        <pc:spChg chg="add del mod">
          <ac:chgData name="Alejandro Carrasco Maldonado" userId="0741f3194ec17c97" providerId="LiveId" clId="{862DFF77-DCC8-4990-A804-A144A8C6D6A5}" dt="2025-02-13T05:55:55.421" v="1274" actId="478"/>
          <ac:spMkLst>
            <pc:docMk/>
            <pc:sldMk cId="4151190560" sldId="259"/>
            <ac:spMk id="40" creationId="{9D5CD6BD-445F-2C03-8241-86F26E5138C6}"/>
          </ac:spMkLst>
        </pc:spChg>
        <pc:spChg chg="add del mod">
          <ac:chgData name="Alejandro Carrasco Maldonado" userId="0741f3194ec17c97" providerId="LiveId" clId="{862DFF77-DCC8-4990-A804-A144A8C6D6A5}" dt="2025-02-13T05:49:47.665" v="1240" actId="478"/>
          <ac:spMkLst>
            <pc:docMk/>
            <pc:sldMk cId="4151190560" sldId="259"/>
            <ac:spMk id="41" creationId="{56F1C0A5-A7DB-301D-683C-B4850ED2AB94}"/>
          </ac:spMkLst>
        </pc:spChg>
        <pc:spChg chg="add del mod">
          <ac:chgData name="Alejandro Carrasco Maldonado" userId="0741f3194ec17c97" providerId="LiveId" clId="{862DFF77-DCC8-4990-A804-A144A8C6D6A5}" dt="2025-02-13T05:55:55.421" v="1274" actId="478"/>
          <ac:spMkLst>
            <pc:docMk/>
            <pc:sldMk cId="4151190560" sldId="259"/>
            <ac:spMk id="42" creationId="{D8441969-9D95-AA10-8EC1-7F0D2C8A6D78}"/>
          </ac:spMkLst>
        </pc:spChg>
        <pc:spChg chg="add del mod">
          <ac:chgData name="Alejandro Carrasco Maldonado" userId="0741f3194ec17c97" providerId="LiveId" clId="{862DFF77-DCC8-4990-A804-A144A8C6D6A5}" dt="2025-02-13T05:55:55.421" v="1274" actId="478"/>
          <ac:spMkLst>
            <pc:docMk/>
            <pc:sldMk cId="4151190560" sldId="259"/>
            <ac:spMk id="43" creationId="{29A631B0-CB9F-C5D2-6390-5DB3806201C2}"/>
          </ac:spMkLst>
        </pc:spChg>
        <pc:spChg chg="add del mod">
          <ac:chgData name="Alejandro Carrasco Maldonado" userId="0741f3194ec17c97" providerId="LiveId" clId="{862DFF77-DCC8-4990-A804-A144A8C6D6A5}" dt="2025-02-13T05:49:49.215" v="1241" actId="478"/>
          <ac:spMkLst>
            <pc:docMk/>
            <pc:sldMk cId="4151190560" sldId="259"/>
            <ac:spMk id="44" creationId="{BDEF863F-91FB-0668-0E44-C339046E3B3C}"/>
          </ac:spMkLst>
        </pc:spChg>
        <pc:spChg chg="add del mod">
          <ac:chgData name="Alejandro Carrasco Maldonado" userId="0741f3194ec17c97" providerId="LiveId" clId="{862DFF77-DCC8-4990-A804-A144A8C6D6A5}" dt="2025-02-13T05:54:21.475" v="1260"/>
          <ac:spMkLst>
            <pc:docMk/>
            <pc:sldMk cId="4151190560" sldId="259"/>
            <ac:spMk id="45" creationId="{14862BC1-DE2D-1CF7-1C2A-6F3E40EF9FB5}"/>
          </ac:spMkLst>
        </pc:spChg>
        <pc:spChg chg="add del mod">
          <ac:chgData name="Alejandro Carrasco Maldonado" userId="0741f3194ec17c97" providerId="LiveId" clId="{862DFF77-DCC8-4990-A804-A144A8C6D6A5}" dt="2025-02-13T05:54:21.469" v="1258" actId="478"/>
          <ac:spMkLst>
            <pc:docMk/>
            <pc:sldMk cId="4151190560" sldId="259"/>
            <ac:spMk id="46" creationId="{711B2BAD-1AAE-9B7F-854D-86AF81502A62}"/>
          </ac:spMkLst>
        </pc:spChg>
        <pc:spChg chg="add mod">
          <ac:chgData name="Alejandro Carrasco Maldonado" userId="0741f3194ec17c97" providerId="LiveId" clId="{862DFF77-DCC8-4990-A804-A144A8C6D6A5}" dt="2025-02-13T06:06:25.046" v="1399" actId="1037"/>
          <ac:spMkLst>
            <pc:docMk/>
            <pc:sldMk cId="4151190560" sldId="259"/>
            <ac:spMk id="50" creationId="{7983E263-9EE2-0E20-0F16-935BB5698EB7}"/>
          </ac:spMkLst>
        </pc:spChg>
        <pc:spChg chg="add mod">
          <ac:chgData name="Alejandro Carrasco Maldonado" userId="0741f3194ec17c97" providerId="LiveId" clId="{862DFF77-DCC8-4990-A804-A144A8C6D6A5}" dt="2025-02-13T06:06:25.046" v="1399" actId="1037"/>
          <ac:spMkLst>
            <pc:docMk/>
            <pc:sldMk cId="4151190560" sldId="259"/>
            <ac:spMk id="51" creationId="{575C4402-A2B2-B6FD-60FA-0BADC083A1CD}"/>
          </ac:spMkLst>
        </pc:spChg>
        <pc:spChg chg="add mod">
          <ac:chgData name="Alejandro Carrasco Maldonado" userId="0741f3194ec17c97" providerId="LiveId" clId="{862DFF77-DCC8-4990-A804-A144A8C6D6A5}" dt="2025-02-13T06:06:37.705" v="1401" actId="20577"/>
          <ac:spMkLst>
            <pc:docMk/>
            <pc:sldMk cId="4151190560" sldId="259"/>
            <ac:spMk id="52" creationId="{A71C3B95-3BF1-42CF-AD53-AC1957E2B4AD}"/>
          </ac:spMkLst>
        </pc:spChg>
        <pc:spChg chg="add mod">
          <ac:chgData name="Alejandro Carrasco Maldonado" userId="0741f3194ec17c97" providerId="LiveId" clId="{862DFF77-DCC8-4990-A804-A144A8C6D6A5}" dt="2025-02-13T06:06:44.527" v="1404" actId="20577"/>
          <ac:spMkLst>
            <pc:docMk/>
            <pc:sldMk cId="4151190560" sldId="259"/>
            <ac:spMk id="53" creationId="{36FC0558-1E1E-3DC3-1FFF-AAC8A7DB8635}"/>
          </ac:spMkLst>
        </pc:spChg>
        <pc:spChg chg="add mod">
          <ac:chgData name="Alejandro Carrasco Maldonado" userId="0741f3194ec17c97" providerId="LiveId" clId="{862DFF77-DCC8-4990-A804-A144A8C6D6A5}" dt="2025-02-13T06:06:51.877" v="1407" actId="20577"/>
          <ac:spMkLst>
            <pc:docMk/>
            <pc:sldMk cId="4151190560" sldId="259"/>
            <ac:spMk id="54" creationId="{277C03CF-A60B-5C39-D04C-F9A92B02F1C8}"/>
          </ac:spMkLst>
        </pc:spChg>
        <pc:spChg chg="add mod">
          <ac:chgData name="Alejandro Carrasco Maldonado" userId="0741f3194ec17c97" providerId="LiveId" clId="{862DFF77-DCC8-4990-A804-A144A8C6D6A5}" dt="2025-02-13T06:06:59.143" v="1409" actId="20577"/>
          <ac:spMkLst>
            <pc:docMk/>
            <pc:sldMk cId="4151190560" sldId="259"/>
            <ac:spMk id="55" creationId="{944EA6A7-25F4-631B-A494-26403CFAF222}"/>
          </ac:spMkLst>
        </pc:spChg>
        <pc:spChg chg="add mod ord">
          <ac:chgData name="Alejandro Carrasco Maldonado" userId="0741f3194ec17c97" providerId="LiveId" clId="{862DFF77-DCC8-4990-A804-A144A8C6D6A5}" dt="2025-02-13T05:58:04.594" v="1301" actId="167"/>
          <ac:spMkLst>
            <pc:docMk/>
            <pc:sldMk cId="4151190560" sldId="259"/>
            <ac:spMk id="56" creationId="{8E583AEF-5214-6FEF-D73E-05E502E54CAC}"/>
          </ac:spMkLst>
        </pc:spChg>
        <pc:spChg chg="add mod ord">
          <ac:chgData name="Alejandro Carrasco Maldonado" userId="0741f3194ec17c97" providerId="LiveId" clId="{862DFF77-DCC8-4990-A804-A144A8C6D6A5}" dt="2025-02-13T05:58:40.295" v="1307" actId="167"/>
          <ac:spMkLst>
            <pc:docMk/>
            <pc:sldMk cId="4151190560" sldId="259"/>
            <ac:spMk id="57" creationId="{6EE94AF3-3E53-89AF-CC5C-31B57F3F9260}"/>
          </ac:spMkLst>
        </pc:spChg>
        <pc:spChg chg="add mod ord">
          <ac:chgData name="Alejandro Carrasco Maldonado" userId="0741f3194ec17c97" providerId="LiveId" clId="{862DFF77-DCC8-4990-A804-A144A8C6D6A5}" dt="2025-02-13T05:59:08.700" v="1310" actId="167"/>
          <ac:spMkLst>
            <pc:docMk/>
            <pc:sldMk cId="4151190560" sldId="259"/>
            <ac:spMk id="58" creationId="{F9ADF8DC-97F4-A0E9-8348-6CFACFBECD53}"/>
          </ac:spMkLst>
        </pc:spChg>
        <pc:spChg chg="add mod ord">
          <ac:chgData name="Alejandro Carrasco Maldonado" userId="0741f3194ec17c97" providerId="LiveId" clId="{862DFF77-DCC8-4990-A804-A144A8C6D6A5}" dt="2025-02-13T05:59:08.700" v="1310" actId="167"/>
          <ac:spMkLst>
            <pc:docMk/>
            <pc:sldMk cId="4151190560" sldId="259"/>
            <ac:spMk id="59" creationId="{71EB23C7-487D-6B9E-C8A5-23656151DE04}"/>
          </ac:spMkLst>
        </pc:spChg>
        <pc:spChg chg="add mod ord">
          <ac:chgData name="Alejandro Carrasco Maldonado" userId="0741f3194ec17c97" providerId="LiveId" clId="{862DFF77-DCC8-4990-A804-A144A8C6D6A5}" dt="2025-02-13T05:59:35.627" v="1315" actId="167"/>
          <ac:spMkLst>
            <pc:docMk/>
            <pc:sldMk cId="4151190560" sldId="259"/>
            <ac:spMk id="60" creationId="{EA9751E1-A07F-30F7-7DFD-A79AB5BC4F87}"/>
          </ac:spMkLst>
        </pc:spChg>
        <pc:spChg chg="add mod ord">
          <ac:chgData name="Alejandro Carrasco Maldonado" userId="0741f3194ec17c97" providerId="LiveId" clId="{862DFF77-DCC8-4990-A804-A144A8C6D6A5}" dt="2025-02-13T05:59:35.627" v="1315" actId="167"/>
          <ac:spMkLst>
            <pc:docMk/>
            <pc:sldMk cId="4151190560" sldId="259"/>
            <ac:spMk id="61" creationId="{1F562E08-6AAB-7643-F93B-D759ECFFF983}"/>
          </ac:spMkLst>
        </pc:spChg>
        <pc:spChg chg="add mod ord">
          <ac:chgData name="Alejandro Carrasco Maldonado" userId="0741f3194ec17c97" providerId="LiveId" clId="{862DFF77-DCC8-4990-A804-A144A8C6D6A5}" dt="2025-02-13T05:59:56.667" v="1318" actId="167"/>
          <ac:spMkLst>
            <pc:docMk/>
            <pc:sldMk cId="4151190560" sldId="259"/>
            <ac:spMk id="62" creationId="{57DB29F9-0B1E-6B37-0952-D8594D8284E3}"/>
          </ac:spMkLst>
        </pc:spChg>
        <pc:spChg chg="add mod ord">
          <ac:chgData name="Alejandro Carrasco Maldonado" userId="0741f3194ec17c97" providerId="LiveId" clId="{862DFF77-DCC8-4990-A804-A144A8C6D6A5}" dt="2025-02-13T05:59:56.667" v="1318" actId="167"/>
          <ac:spMkLst>
            <pc:docMk/>
            <pc:sldMk cId="4151190560" sldId="259"/>
            <ac:spMk id="63" creationId="{A30B98D5-9AB4-D02A-4FB6-372466FC5A44}"/>
          </ac:spMkLst>
        </pc:spChg>
        <pc:spChg chg="add mod ord">
          <ac:chgData name="Alejandro Carrasco Maldonado" userId="0741f3194ec17c97" providerId="LiveId" clId="{862DFF77-DCC8-4990-A804-A144A8C6D6A5}" dt="2025-02-13T06:00:52.565" v="1327" actId="1076"/>
          <ac:spMkLst>
            <pc:docMk/>
            <pc:sldMk cId="4151190560" sldId="259"/>
            <ac:spMk id="64" creationId="{26F2C9A5-06C3-9626-FE34-8EB7E51EAD0C}"/>
          </ac:spMkLst>
        </pc:spChg>
        <pc:spChg chg="add mod ord">
          <ac:chgData name="Alejandro Carrasco Maldonado" userId="0741f3194ec17c97" providerId="LiveId" clId="{862DFF77-DCC8-4990-A804-A144A8C6D6A5}" dt="2025-02-13T06:01:23.398" v="1334" actId="1036"/>
          <ac:spMkLst>
            <pc:docMk/>
            <pc:sldMk cId="4151190560" sldId="259"/>
            <ac:spMk id="65" creationId="{B57B6684-35AA-2AB8-718E-CED1A3EC1CA0}"/>
          </ac:spMkLst>
        </pc:spChg>
        <pc:spChg chg="add mod ord">
          <ac:chgData name="Alejandro Carrasco Maldonado" userId="0741f3194ec17c97" providerId="LiveId" clId="{862DFF77-DCC8-4990-A804-A144A8C6D6A5}" dt="2025-02-13T06:01:46.517" v="1337" actId="167"/>
          <ac:spMkLst>
            <pc:docMk/>
            <pc:sldMk cId="4151190560" sldId="259"/>
            <ac:spMk id="66" creationId="{92A5873A-EEA6-78BD-38A0-A6B1E9AC6319}"/>
          </ac:spMkLst>
        </pc:spChg>
        <pc:spChg chg="add mod ord">
          <ac:chgData name="Alejandro Carrasco Maldonado" userId="0741f3194ec17c97" providerId="LiveId" clId="{862DFF77-DCC8-4990-A804-A144A8C6D6A5}" dt="2025-02-13T06:01:46.517" v="1337" actId="167"/>
          <ac:spMkLst>
            <pc:docMk/>
            <pc:sldMk cId="4151190560" sldId="259"/>
            <ac:spMk id="67" creationId="{39E761C9-0FE8-F8EB-3281-97C959701235}"/>
          </ac:spMkLst>
        </pc:spChg>
        <pc:spChg chg="add mod ord">
          <ac:chgData name="Alejandro Carrasco Maldonado" userId="0741f3194ec17c97" providerId="LiveId" clId="{862DFF77-DCC8-4990-A804-A144A8C6D6A5}" dt="2025-02-13T06:03:41.971" v="1346" actId="167"/>
          <ac:spMkLst>
            <pc:docMk/>
            <pc:sldMk cId="4151190560" sldId="259"/>
            <ac:spMk id="68" creationId="{C5F9AA0D-A915-EAD6-4FBE-1F71FA10E961}"/>
          </ac:spMkLst>
        </pc:spChg>
        <pc:spChg chg="add mod ord">
          <ac:chgData name="Alejandro Carrasco Maldonado" userId="0741f3194ec17c97" providerId="LiveId" clId="{862DFF77-DCC8-4990-A804-A144A8C6D6A5}" dt="2025-02-13T06:04:18.400" v="1358" actId="1036"/>
          <ac:spMkLst>
            <pc:docMk/>
            <pc:sldMk cId="4151190560" sldId="259"/>
            <ac:spMk id="69" creationId="{3C9BD45B-3835-5595-5390-00EC185DC375}"/>
          </ac:spMkLst>
        </pc:spChg>
        <pc:spChg chg="add mod">
          <ac:chgData name="Alejandro Carrasco Maldonado" userId="0741f3194ec17c97" providerId="LiveId" clId="{862DFF77-DCC8-4990-A804-A144A8C6D6A5}" dt="2025-02-13T06:10:34.239" v="1446" actId="1076"/>
          <ac:spMkLst>
            <pc:docMk/>
            <pc:sldMk cId="4151190560" sldId="259"/>
            <ac:spMk id="70" creationId="{87E5C774-5621-BB7F-604D-577E4B340DD6}"/>
          </ac:spMkLst>
        </pc:spChg>
        <pc:spChg chg="add mod">
          <ac:chgData name="Alejandro Carrasco Maldonado" userId="0741f3194ec17c97" providerId="LiveId" clId="{862DFF77-DCC8-4990-A804-A144A8C6D6A5}" dt="2025-02-13T06:11:05.292" v="1448" actId="1076"/>
          <ac:spMkLst>
            <pc:docMk/>
            <pc:sldMk cId="4151190560" sldId="259"/>
            <ac:spMk id="71" creationId="{5021B0F5-2AF5-FD92-C2F6-BF3539662180}"/>
          </ac:spMkLst>
        </pc:spChg>
        <pc:spChg chg="add mod">
          <ac:chgData name="Alejandro Carrasco Maldonado" userId="0741f3194ec17c97" providerId="LiveId" clId="{862DFF77-DCC8-4990-A804-A144A8C6D6A5}" dt="2025-02-13T06:11:14.607" v="1450" actId="1076"/>
          <ac:spMkLst>
            <pc:docMk/>
            <pc:sldMk cId="4151190560" sldId="259"/>
            <ac:spMk id="72" creationId="{B5287C1E-8C6F-081C-386F-B79D8C1513AE}"/>
          </ac:spMkLst>
        </pc:spChg>
        <pc:spChg chg="add mod">
          <ac:chgData name="Alejandro Carrasco Maldonado" userId="0741f3194ec17c97" providerId="LiveId" clId="{862DFF77-DCC8-4990-A804-A144A8C6D6A5}" dt="2025-02-13T06:41:45.517" v="1673" actId="20577"/>
          <ac:spMkLst>
            <pc:docMk/>
            <pc:sldMk cId="4151190560" sldId="259"/>
            <ac:spMk id="73" creationId="{4CE8155E-9C00-8A23-CDDF-0F3C6F5624C0}"/>
          </ac:spMkLst>
        </pc:spChg>
        <pc:spChg chg="add mod">
          <ac:chgData name="Alejandro Carrasco Maldonado" userId="0741f3194ec17c97" providerId="LiveId" clId="{862DFF77-DCC8-4990-A804-A144A8C6D6A5}" dt="2025-02-13T07:11:46.162" v="1840" actId="20577"/>
          <ac:spMkLst>
            <pc:docMk/>
            <pc:sldMk cId="4151190560" sldId="259"/>
            <ac:spMk id="74" creationId="{C47D7EEF-9CA4-C494-C744-C3D8F5C8490C}"/>
          </ac:spMkLst>
        </pc:spChg>
        <pc:spChg chg="add mod">
          <ac:chgData name="Alejandro Carrasco Maldonado" userId="0741f3194ec17c97" providerId="LiveId" clId="{862DFF77-DCC8-4990-A804-A144A8C6D6A5}" dt="2025-02-13T07:22:26.776" v="1995" actId="1037"/>
          <ac:spMkLst>
            <pc:docMk/>
            <pc:sldMk cId="4151190560" sldId="259"/>
            <ac:spMk id="75" creationId="{B5805201-6830-D088-E8B2-FD5FDC7F441F}"/>
          </ac:spMkLst>
        </pc:spChg>
        <pc:spChg chg="add mod">
          <ac:chgData name="Alejandro Carrasco Maldonado" userId="0741f3194ec17c97" providerId="LiveId" clId="{862DFF77-DCC8-4990-A804-A144A8C6D6A5}" dt="2025-02-13T07:10:12.304" v="1830" actId="20577"/>
          <ac:spMkLst>
            <pc:docMk/>
            <pc:sldMk cId="4151190560" sldId="259"/>
            <ac:spMk id="76" creationId="{A9293C9D-0AA9-A03D-C7C3-1F7DCB5FEBC3}"/>
          </ac:spMkLst>
        </pc:spChg>
        <pc:spChg chg="add mod">
          <ac:chgData name="Alejandro Carrasco Maldonado" userId="0741f3194ec17c97" providerId="LiveId" clId="{862DFF77-DCC8-4990-A804-A144A8C6D6A5}" dt="2025-02-13T06:18:49.118" v="1513" actId="164"/>
          <ac:spMkLst>
            <pc:docMk/>
            <pc:sldMk cId="4151190560" sldId="259"/>
            <ac:spMk id="77" creationId="{D2D28A6D-366D-1F63-A82F-47C262777C7E}"/>
          </ac:spMkLst>
        </pc:spChg>
        <pc:spChg chg="add mod">
          <ac:chgData name="Alejandro Carrasco Maldonado" userId="0741f3194ec17c97" providerId="LiveId" clId="{862DFF77-DCC8-4990-A804-A144A8C6D6A5}" dt="2025-02-13T06:18:49.118" v="1513" actId="164"/>
          <ac:spMkLst>
            <pc:docMk/>
            <pc:sldMk cId="4151190560" sldId="259"/>
            <ac:spMk id="78" creationId="{B5205034-35F6-7ADB-65E3-8C575AC13C46}"/>
          </ac:spMkLst>
        </pc:spChg>
        <pc:spChg chg="add mod">
          <ac:chgData name="Alejandro Carrasco Maldonado" userId="0741f3194ec17c97" providerId="LiveId" clId="{862DFF77-DCC8-4990-A804-A144A8C6D6A5}" dt="2025-02-13T06:18:54.474" v="1514" actId="164"/>
          <ac:spMkLst>
            <pc:docMk/>
            <pc:sldMk cId="4151190560" sldId="259"/>
            <ac:spMk id="79" creationId="{7E00205D-52B7-BB8E-D33E-28D3C5239EC1}"/>
          </ac:spMkLst>
        </pc:spChg>
        <pc:spChg chg="add mod">
          <ac:chgData name="Alejandro Carrasco Maldonado" userId="0741f3194ec17c97" providerId="LiveId" clId="{862DFF77-DCC8-4990-A804-A144A8C6D6A5}" dt="2025-02-13T06:17:48.903" v="1504" actId="1076"/>
          <ac:spMkLst>
            <pc:docMk/>
            <pc:sldMk cId="4151190560" sldId="259"/>
            <ac:spMk id="80" creationId="{282DCC1C-0080-FFCC-30B7-BC25066A84E2}"/>
          </ac:spMkLst>
        </pc:spChg>
        <pc:spChg chg="add mod">
          <ac:chgData name="Alejandro Carrasco Maldonado" userId="0741f3194ec17c97" providerId="LiveId" clId="{862DFF77-DCC8-4990-A804-A144A8C6D6A5}" dt="2025-02-13T06:18:54.474" v="1514" actId="164"/>
          <ac:spMkLst>
            <pc:docMk/>
            <pc:sldMk cId="4151190560" sldId="259"/>
            <ac:spMk id="81" creationId="{2621D7D8-272A-3590-FC1B-34A73E442A98}"/>
          </ac:spMkLst>
        </pc:spChg>
        <pc:spChg chg="add mod">
          <ac:chgData name="Alejandro Carrasco Maldonado" userId="0741f3194ec17c97" providerId="LiveId" clId="{862DFF77-DCC8-4990-A804-A144A8C6D6A5}" dt="2025-02-13T06:30:10.575" v="1568" actId="20577"/>
          <ac:spMkLst>
            <pc:docMk/>
            <pc:sldMk cId="4151190560" sldId="259"/>
            <ac:spMk id="84" creationId="{4286337C-2430-D84E-DCEF-D28B63CE72D1}"/>
          </ac:spMkLst>
        </pc:spChg>
        <pc:spChg chg="add mod">
          <ac:chgData name="Alejandro Carrasco Maldonado" userId="0741f3194ec17c97" providerId="LiveId" clId="{862DFF77-DCC8-4990-A804-A144A8C6D6A5}" dt="2025-02-13T06:33:48.045" v="1588" actId="1076"/>
          <ac:spMkLst>
            <pc:docMk/>
            <pc:sldMk cId="4151190560" sldId="259"/>
            <ac:spMk id="85" creationId="{8624D61E-0C41-6006-4AF7-0FB7A57050A7}"/>
          </ac:spMkLst>
        </pc:spChg>
        <pc:spChg chg="add mod">
          <ac:chgData name="Alejandro Carrasco Maldonado" userId="0741f3194ec17c97" providerId="LiveId" clId="{862DFF77-DCC8-4990-A804-A144A8C6D6A5}" dt="2025-02-13T06:38:32.438" v="1662" actId="1037"/>
          <ac:spMkLst>
            <pc:docMk/>
            <pc:sldMk cId="4151190560" sldId="259"/>
            <ac:spMk id="86" creationId="{A359B8DE-2085-5BA4-C2AF-DA9BD1CB128A}"/>
          </ac:spMkLst>
        </pc:spChg>
        <pc:spChg chg="add mod">
          <ac:chgData name="Alejandro Carrasco Maldonado" userId="0741f3194ec17c97" providerId="LiveId" clId="{862DFF77-DCC8-4990-A804-A144A8C6D6A5}" dt="2025-02-13T06:45:37.594" v="1713" actId="1036"/>
          <ac:spMkLst>
            <pc:docMk/>
            <pc:sldMk cId="4151190560" sldId="259"/>
            <ac:spMk id="87" creationId="{42254FA2-BFEE-FBD8-797A-945F23180F7C}"/>
          </ac:spMkLst>
        </pc:spChg>
        <pc:spChg chg="add mod">
          <ac:chgData name="Alejandro Carrasco Maldonado" userId="0741f3194ec17c97" providerId="LiveId" clId="{862DFF77-DCC8-4990-A804-A144A8C6D6A5}" dt="2025-02-13T06:58:34.104" v="1773" actId="20577"/>
          <ac:spMkLst>
            <pc:docMk/>
            <pc:sldMk cId="4151190560" sldId="259"/>
            <ac:spMk id="88" creationId="{6493DCBA-0F9C-064A-31EF-5D1D849C21A6}"/>
          </ac:spMkLst>
        </pc:spChg>
        <pc:spChg chg="add mod">
          <ac:chgData name="Alejandro Carrasco Maldonado" userId="0741f3194ec17c97" providerId="LiveId" clId="{862DFF77-DCC8-4990-A804-A144A8C6D6A5}" dt="2025-02-13T07:03:15.109" v="1782" actId="1076"/>
          <ac:spMkLst>
            <pc:docMk/>
            <pc:sldMk cId="4151190560" sldId="259"/>
            <ac:spMk id="89" creationId="{EBAA6E75-085D-2E32-47E1-06CDB5440274}"/>
          </ac:spMkLst>
        </pc:spChg>
        <pc:spChg chg="add mod">
          <ac:chgData name="Alejandro Carrasco Maldonado" userId="0741f3194ec17c97" providerId="LiveId" clId="{862DFF77-DCC8-4990-A804-A144A8C6D6A5}" dt="2025-02-13T07:08:10.771" v="1824" actId="1038"/>
          <ac:spMkLst>
            <pc:docMk/>
            <pc:sldMk cId="4151190560" sldId="259"/>
            <ac:spMk id="90" creationId="{02CCEBBE-981B-1D07-6006-1BF089CC02C3}"/>
          </ac:spMkLst>
        </pc:spChg>
        <pc:spChg chg="add mod">
          <ac:chgData name="Alejandro Carrasco Maldonado" userId="0741f3194ec17c97" providerId="LiveId" clId="{862DFF77-DCC8-4990-A804-A144A8C6D6A5}" dt="2025-02-13T07:18:06.631" v="1861" actId="20577"/>
          <ac:spMkLst>
            <pc:docMk/>
            <pc:sldMk cId="4151190560" sldId="259"/>
            <ac:spMk id="91" creationId="{B8EE44FD-F96C-D7C2-D5C6-0C56F8635908}"/>
          </ac:spMkLst>
        </pc:spChg>
        <pc:spChg chg="add mod">
          <ac:chgData name="Alejandro Carrasco Maldonado" userId="0741f3194ec17c97" providerId="LiveId" clId="{862DFF77-DCC8-4990-A804-A144A8C6D6A5}" dt="2025-02-13T07:30:29.666" v="2040" actId="1076"/>
          <ac:spMkLst>
            <pc:docMk/>
            <pc:sldMk cId="4151190560" sldId="259"/>
            <ac:spMk id="92" creationId="{6A250A49-7B17-1DD5-6741-C686819EEC05}"/>
          </ac:spMkLst>
        </pc:spChg>
        <pc:spChg chg="add mod">
          <ac:chgData name="Alejandro Carrasco Maldonado" userId="0741f3194ec17c97" providerId="LiveId" clId="{862DFF77-DCC8-4990-A804-A144A8C6D6A5}" dt="2025-02-13T07:31:38.578" v="2045" actId="1076"/>
          <ac:spMkLst>
            <pc:docMk/>
            <pc:sldMk cId="4151190560" sldId="259"/>
            <ac:spMk id="93" creationId="{D15361B7-46A3-2508-EA9A-8717C25EBE9E}"/>
          </ac:spMkLst>
        </pc:spChg>
        <pc:spChg chg="add mod">
          <ac:chgData name="Alejandro Carrasco Maldonado" userId="0741f3194ec17c97" providerId="LiveId" clId="{862DFF77-DCC8-4990-A804-A144A8C6D6A5}" dt="2025-02-13T07:34:31.061" v="2182" actId="1036"/>
          <ac:spMkLst>
            <pc:docMk/>
            <pc:sldMk cId="4151190560" sldId="259"/>
            <ac:spMk id="94" creationId="{1561011A-7EAC-2DD3-CAA8-178B82FF9B0B}"/>
          </ac:spMkLst>
        </pc:spChg>
        <pc:grpChg chg="del">
          <ac:chgData name="Alejandro Carrasco Maldonado" userId="0741f3194ec17c97" providerId="LiveId" clId="{862DFF77-DCC8-4990-A804-A144A8C6D6A5}" dt="2025-02-13T05:34:41.446" v="959" actId="478"/>
          <ac:grpSpMkLst>
            <pc:docMk/>
            <pc:sldMk cId="4151190560" sldId="259"/>
            <ac:grpSpMk id="20" creationId="{A58DE0DF-404B-C1A9-2D90-63DF364D3B43}"/>
          </ac:grpSpMkLst>
        </pc:grpChg>
        <pc:grpChg chg="del">
          <ac:chgData name="Alejandro Carrasco Maldonado" userId="0741f3194ec17c97" providerId="LiveId" clId="{862DFF77-DCC8-4990-A804-A144A8C6D6A5}" dt="2025-02-13T05:35:46.615" v="973" actId="478"/>
          <ac:grpSpMkLst>
            <pc:docMk/>
            <pc:sldMk cId="4151190560" sldId="259"/>
            <ac:grpSpMk id="25" creationId="{F549FCC2-803D-A010-0AC3-392E427A3C38}"/>
          </ac:grpSpMkLst>
        </pc:grpChg>
        <pc:grpChg chg="add mod">
          <ac:chgData name="Alejandro Carrasco Maldonado" userId="0741f3194ec17c97" providerId="LiveId" clId="{862DFF77-DCC8-4990-A804-A144A8C6D6A5}" dt="2025-02-13T06:18:49.118" v="1513" actId="164"/>
          <ac:grpSpMkLst>
            <pc:docMk/>
            <pc:sldMk cId="4151190560" sldId="259"/>
            <ac:grpSpMk id="82" creationId="{56557323-16C9-D8F0-6CD2-EEF755D00BD4}"/>
          </ac:grpSpMkLst>
        </pc:grpChg>
        <pc:grpChg chg="add mod">
          <ac:chgData name="Alejandro Carrasco Maldonado" userId="0741f3194ec17c97" providerId="LiveId" clId="{862DFF77-DCC8-4990-A804-A144A8C6D6A5}" dt="2025-02-13T06:18:54.474" v="1514" actId="164"/>
          <ac:grpSpMkLst>
            <pc:docMk/>
            <pc:sldMk cId="4151190560" sldId="259"/>
            <ac:grpSpMk id="83" creationId="{DF812A3A-57E4-04F2-8C3F-3C1A230C295D}"/>
          </ac:grpSpMkLst>
        </pc:grpChg>
        <pc:cxnChg chg="add del mod">
          <ac:chgData name="Alejandro Carrasco Maldonado" userId="0741f3194ec17c97" providerId="LiveId" clId="{862DFF77-DCC8-4990-A804-A144A8C6D6A5}" dt="2025-02-13T05:55:15.445" v="1264" actId="11529"/>
          <ac:cxnSpMkLst>
            <pc:docMk/>
            <pc:sldMk cId="4151190560" sldId="259"/>
            <ac:cxnSpMk id="48" creationId="{C6B76E81-58FF-9D33-49E2-86A91B422A4E}"/>
          </ac:cxnSpMkLst>
        </pc:cxnChg>
      </pc:sldChg>
      <pc:sldChg chg="addSp delSp modSp add mod modTransition delAnim">
        <pc:chgData name="Alejandro Carrasco Maldonado" userId="0741f3194ec17c97" providerId="LiveId" clId="{862DFF77-DCC8-4990-A804-A144A8C6D6A5}" dt="2025-02-14T00:32:31.559" v="3260"/>
        <pc:sldMkLst>
          <pc:docMk/>
          <pc:sldMk cId="1916755454" sldId="260"/>
        </pc:sldMkLst>
        <pc:spChg chg="mod">
          <ac:chgData name="Alejandro Carrasco Maldonado" userId="0741f3194ec17c97" providerId="LiveId" clId="{862DFF77-DCC8-4990-A804-A144A8C6D6A5}" dt="2025-02-13T20:13:46.270" v="2379" actId="20577"/>
          <ac:spMkLst>
            <pc:docMk/>
            <pc:sldMk cId="1916755454" sldId="260"/>
            <ac:spMk id="2" creationId="{8633CA3E-DD81-1444-AB3B-09A3A54CF20F}"/>
          </ac:spMkLst>
        </pc:spChg>
        <pc:spChg chg="mod">
          <ac:chgData name="Alejandro Carrasco Maldonado" userId="0741f3194ec17c97" providerId="LiveId" clId="{862DFF77-DCC8-4990-A804-A144A8C6D6A5}" dt="2025-02-13T21:05:40.159" v="2564" actId="313"/>
          <ac:spMkLst>
            <pc:docMk/>
            <pc:sldMk cId="1916755454" sldId="260"/>
            <ac:spMk id="3" creationId="{FB48DAFE-A874-0CE6-9E22-45D66EF760ED}"/>
          </ac:spMkLst>
        </pc:spChg>
        <pc:spChg chg="del">
          <ac:chgData name="Alejandro Carrasco Maldonado" userId="0741f3194ec17c97" providerId="LiveId" clId="{862DFF77-DCC8-4990-A804-A144A8C6D6A5}" dt="2025-02-13T20:14:13.923" v="2380" actId="478"/>
          <ac:spMkLst>
            <pc:docMk/>
            <pc:sldMk cId="1916755454" sldId="260"/>
            <ac:spMk id="5" creationId="{A0F83679-F33E-9631-B332-2A6956E7F367}"/>
          </ac:spMkLst>
        </pc:spChg>
        <pc:spChg chg="del">
          <ac:chgData name="Alejandro Carrasco Maldonado" userId="0741f3194ec17c97" providerId="LiveId" clId="{862DFF77-DCC8-4990-A804-A144A8C6D6A5}" dt="2025-02-13T20:14:22.417" v="2384" actId="478"/>
          <ac:spMkLst>
            <pc:docMk/>
            <pc:sldMk cId="1916755454" sldId="260"/>
            <ac:spMk id="6" creationId="{21C3A89A-9ADC-4602-6E9A-2382B18A2683}"/>
          </ac:spMkLst>
        </pc:spChg>
        <pc:spChg chg="del mod">
          <ac:chgData name="Alejandro Carrasco Maldonado" userId="0741f3194ec17c97" providerId="LiveId" clId="{862DFF77-DCC8-4990-A804-A144A8C6D6A5}" dt="2025-02-13T20:14:20.867" v="2383" actId="478"/>
          <ac:spMkLst>
            <pc:docMk/>
            <pc:sldMk cId="1916755454" sldId="260"/>
            <ac:spMk id="7" creationId="{93074F90-273C-4E63-097D-0FC848AD891D}"/>
          </ac:spMkLst>
        </pc:spChg>
        <pc:spChg chg="del">
          <ac:chgData name="Alejandro Carrasco Maldonado" userId="0741f3194ec17c97" providerId="LiveId" clId="{862DFF77-DCC8-4990-A804-A144A8C6D6A5}" dt="2025-02-13T20:14:16.996" v="2381" actId="478"/>
          <ac:spMkLst>
            <pc:docMk/>
            <pc:sldMk cId="1916755454" sldId="260"/>
            <ac:spMk id="8" creationId="{CEE56D97-9FC5-40BC-3A5A-CC944F1157F8}"/>
          </ac:spMkLst>
        </pc:spChg>
        <pc:spChg chg="add mod">
          <ac:chgData name="Alejandro Carrasco Maldonado" userId="0741f3194ec17c97" providerId="LiveId" clId="{862DFF77-DCC8-4990-A804-A144A8C6D6A5}" dt="2025-02-13T21:04:56.634" v="2550" actId="1076"/>
          <ac:spMkLst>
            <pc:docMk/>
            <pc:sldMk cId="1916755454" sldId="260"/>
            <ac:spMk id="11" creationId="{4D02A355-8418-C16E-25B3-F831B872C676}"/>
          </ac:spMkLst>
        </pc:spChg>
        <pc:picChg chg="del">
          <ac:chgData name="Alejandro Carrasco Maldonado" userId="0741f3194ec17c97" providerId="LiveId" clId="{862DFF77-DCC8-4990-A804-A144A8C6D6A5}" dt="2025-02-13T20:14:16.996" v="2381" actId="478"/>
          <ac:picMkLst>
            <pc:docMk/>
            <pc:sldMk cId="1916755454" sldId="260"/>
            <ac:picMk id="9" creationId="{0CCBA4DE-6B17-CAA2-AF55-CA08E51F05D3}"/>
          </ac:picMkLst>
        </pc:picChg>
        <pc:picChg chg="add mod modCrop">
          <ac:chgData name="Alejandro Carrasco Maldonado" userId="0741f3194ec17c97" providerId="LiveId" clId="{862DFF77-DCC8-4990-A804-A144A8C6D6A5}" dt="2025-02-13T21:03:13.090" v="2519" actId="1076"/>
          <ac:picMkLst>
            <pc:docMk/>
            <pc:sldMk cId="1916755454" sldId="260"/>
            <ac:picMk id="10" creationId="{BD59017C-AF11-8155-EB0D-DC15DB065DEF}"/>
          </ac:picMkLst>
        </pc:picChg>
      </pc:sldChg>
      <pc:sldChg chg="addSp delSp modSp add mod ord modTransition modAnim">
        <pc:chgData name="Alejandro Carrasco Maldonado" userId="0741f3194ec17c97" providerId="LiveId" clId="{862DFF77-DCC8-4990-A804-A144A8C6D6A5}" dt="2025-02-14T00:33:01.965" v="3262"/>
        <pc:sldMkLst>
          <pc:docMk/>
          <pc:sldMk cId="4234006287" sldId="261"/>
        </pc:sldMkLst>
        <pc:spChg chg="mod">
          <ac:chgData name="Alejandro Carrasco Maldonado" userId="0741f3194ec17c97" providerId="LiveId" clId="{862DFF77-DCC8-4990-A804-A144A8C6D6A5}" dt="2025-02-13T21:11:37.270" v="2581" actId="20577"/>
          <ac:spMkLst>
            <pc:docMk/>
            <pc:sldMk cId="4234006287" sldId="261"/>
            <ac:spMk id="2" creationId="{1FAD3ED6-781F-0BBB-38A7-E050A9DE9F50}"/>
          </ac:spMkLst>
        </pc:spChg>
        <pc:spChg chg="del">
          <ac:chgData name="Alejandro Carrasco Maldonado" userId="0741f3194ec17c97" providerId="LiveId" clId="{862DFF77-DCC8-4990-A804-A144A8C6D6A5}" dt="2025-02-13T21:20:39.287" v="2584" actId="478"/>
          <ac:spMkLst>
            <pc:docMk/>
            <pc:sldMk cId="4234006287" sldId="261"/>
            <ac:spMk id="3" creationId="{439FEB66-BC52-ADDA-B0FB-7E149A07B90E}"/>
          </ac:spMkLst>
        </pc:spChg>
        <pc:spChg chg="mod modVis">
          <ac:chgData name="Alejandro Carrasco Maldonado" userId="0741f3194ec17c97" providerId="LiveId" clId="{862DFF77-DCC8-4990-A804-A144A8C6D6A5}" dt="2025-02-13T23:44:26.392" v="2871" actId="14429"/>
          <ac:spMkLst>
            <pc:docMk/>
            <pc:sldMk cId="4234006287" sldId="261"/>
            <ac:spMk id="4" creationId="{D8F999FF-2158-6D84-8406-B3BDF751466A}"/>
          </ac:spMkLst>
        </pc:spChg>
        <pc:spChg chg="add del mod">
          <ac:chgData name="Alejandro Carrasco Maldonado" userId="0741f3194ec17c97" providerId="LiveId" clId="{862DFF77-DCC8-4990-A804-A144A8C6D6A5}" dt="2025-02-13T21:20:41.383" v="2585" actId="478"/>
          <ac:spMkLst>
            <pc:docMk/>
            <pc:sldMk cId="4234006287" sldId="261"/>
            <ac:spMk id="6" creationId="{9028936A-E733-FEA1-8E2E-B134EE855758}"/>
          </ac:spMkLst>
        </pc:spChg>
        <pc:spChg chg="add mod modVis">
          <ac:chgData name="Alejandro Carrasco Maldonado" userId="0741f3194ec17c97" providerId="LiveId" clId="{862DFF77-DCC8-4990-A804-A144A8C6D6A5}" dt="2025-02-14T00:06:13.321" v="3045" actId="33935"/>
          <ac:spMkLst>
            <pc:docMk/>
            <pc:sldMk cId="4234006287" sldId="261"/>
            <ac:spMk id="7" creationId="{94E650FA-FD5A-9D4D-1A41-FAF75769AFBD}"/>
          </ac:spMkLst>
        </pc:spChg>
        <pc:spChg chg="del">
          <ac:chgData name="Alejandro Carrasco Maldonado" userId="0741f3194ec17c97" providerId="LiveId" clId="{862DFF77-DCC8-4990-A804-A144A8C6D6A5}" dt="2025-02-13T21:11:54.282" v="2583" actId="478"/>
          <ac:spMkLst>
            <pc:docMk/>
            <pc:sldMk cId="4234006287" sldId="261"/>
            <ac:spMk id="11" creationId="{12C07A05-76AA-B886-EB5F-01DF07ABE5D6}"/>
          </ac:spMkLst>
        </pc:spChg>
        <pc:spChg chg="add mod">
          <ac:chgData name="Alejandro Carrasco Maldonado" userId="0741f3194ec17c97" providerId="LiveId" clId="{862DFF77-DCC8-4990-A804-A144A8C6D6A5}" dt="2025-02-13T23:44:08.486" v="2865" actId="1035"/>
          <ac:spMkLst>
            <pc:docMk/>
            <pc:sldMk cId="4234006287" sldId="261"/>
            <ac:spMk id="14" creationId="{FBF4AE90-CFA3-35B5-AC65-47451228B37A}"/>
          </ac:spMkLst>
        </pc:spChg>
        <pc:spChg chg="add mod">
          <ac:chgData name="Alejandro Carrasco Maldonado" userId="0741f3194ec17c97" providerId="LiveId" clId="{862DFF77-DCC8-4990-A804-A144A8C6D6A5}" dt="2025-02-13T23:59:04.864" v="3014" actId="164"/>
          <ac:spMkLst>
            <pc:docMk/>
            <pc:sldMk cId="4234006287" sldId="261"/>
            <ac:spMk id="17" creationId="{31D86796-9A84-1E70-68AC-D0230C2C6510}"/>
          </ac:spMkLst>
        </pc:spChg>
        <pc:spChg chg="add mod">
          <ac:chgData name="Alejandro Carrasco Maldonado" userId="0741f3194ec17c97" providerId="LiveId" clId="{862DFF77-DCC8-4990-A804-A144A8C6D6A5}" dt="2025-02-13T23:59:04.864" v="3014" actId="164"/>
          <ac:spMkLst>
            <pc:docMk/>
            <pc:sldMk cId="4234006287" sldId="261"/>
            <ac:spMk id="18" creationId="{D7F8700F-C9FE-93E8-45BC-2FB0146C5639}"/>
          </ac:spMkLst>
        </pc:spChg>
        <pc:grpChg chg="add mod">
          <ac:chgData name="Alejandro Carrasco Maldonado" userId="0741f3194ec17c97" providerId="LiveId" clId="{862DFF77-DCC8-4990-A804-A144A8C6D6A5}" dt="2025-02-13T23:59:04.864" v="3014" actId="164"/>
          <ac:grpSpMkLst>
            <pc:docMk/>
            <pc:sldMk cId="4234006287" sldId="261"/>
            <ac:grpSpMk id="20" creationId="{164FCDD4-2385-0E7C-71F1-48F806C232F0}"/>
          </ac:grpSpMkLst>
        </pc:grpChg>
        <pc:picChg chg="add mod modVis modCrop">
          <ac:chgData name="Alejandro Carrasco Maldonado" userId="0741f3194ec17c97" providerId="LiveId" clId="{862DFF77-DCC8-4990-A804-A144A8C6D6A5}" dt="2025-02-14T00:06:13.321" v="3045" actId="33935"/>
          <ac:picMkLst>
            <pc:docMk/>
            <pc:sldMk cId="4234006287" sldId="261"/>
            <ac:picMk id="8" creationId="{1397F918-261C-B38B-1093-B90F7C2DD5BA}"/>
          </ac:picMkLst>
        </pc:picChg>
        <pc:picChg chg="add mod ord modVis modCrop">
          <ac:chgData name="Alejandro Carrasco Maldonado" userId="0741f3194ec17c97" providerId="LiveId" clId="{862DFF77-DCC8-4990-A804-A144A8C6D6A5}" dt="2025-02-14T00:06:13.321" v="3045" actId="33935"/>
          <ac:picMkLst>
            <pc:docMk/>
            <pc:sldMk cId="4234006287" sldId="261"/>
            <ac:picMk id="9" creationId="{D8D861A6-BBFB-6151-F6E5-A3ABC40EA4C9}"/>
          </ac:picMkLst>
        </pc:picChg>
        <pc:picChg chg="del">
          <ac:chgData name="Alejandro Carrasco Maldonado" userId="0741f3194ec17c97" providerId="LiveId" clId="{862DFF77-DCC8-4990-A804-A144A8C6D6A5}" dt="2025-02-13T21:11:51.155" v="2582" actId="478"/>
          <ac:picMkLst>
            <pc:docMk/>
            <pc:sldMk cId="4234006287" sldId="261"/>
            <ac:picMk id="10" creationId="{61B38107-1180-3EBE-FD08-E1AC21432775}"/>
          </ac:picMkLst>
        </pc:picChg>
        <pc:picChg chg="add del mod">
          <ac:chgData name="Alejandro Carrasco Maldonado" userId="0741f3194ec17c97" providerId="LiveId" clId="{862DFF77-DCC8-4990-A804-A144A8C6D6A5}" dt="2025-02-13T21:38:09.491" v="2710" actId="478"/>
          <ac:picMkLst>
            <pc:docMk/>
            <pc:sldMk cId="4234006287" sldId="261"/>
            <ac:picMk id="12" creationId="{8D111B95-9E2E-1054-1C28-0741FD8F47FE}"/>
          </ac:picMkLst>
        </pc:picChg>
        <pc:picChg chg="add mod modVis">
          <ac:chgData name="Alejandro Carrasco Maldonado" userId="0741f3194ec17c97" providerId="LiveId" clId="{862DFF77-DCC8-4990-A804-A144A8C6D6A5}" dt="2025-02-14T00:06:13.321" v="3045" actId="33935"/>
          <ac:picMkLst>
            <pc:docMk/>
            <pc:sldMk cId="4234006287" sldId="261"/>
            <ac:picMk id="13" creationId="{C6C21EDE-C13B-C621-009A-85ABAD52EA37}"/>
          </ac:picMkLst>
        </pc:picChg>
        <pc:picChg chg="add mod">
          <ac:chgData name="Alejandro Carrasco Maldonado" userId="0741f3194ec17c97" providerId="LiveId" clId="{862DFF77-DCC8-4990-A804-A144A8C6D6A5}" dt="2025-02-13T23:59:04.864" v="3014" actId="164"/>
          <ac:picMkLst>
            <pc:docMk/>
            <pc:sldMk cId="4234006287" sldId="261"/>
            <ac:picMk id="15" creationId="{48E95548-E6FF-46AF-D8D6-BC03672559FC}"/>
          </ac:picMkLst>
        </pc:picChg>
        <pc:picChg chg="add mod modCrop">
          <ac:chgData name="Alejandro Carrasco Maldonado" userId="0741f3194ec17c97" providerId="LiveId" clId="{862DFF77-DCC8-4990-A804-A144A8C6D6A5}" dt="2025-02-13T23:59:04.864" v="3014" actId="164"/>
          <ac:picMkLst>
            <pc:docMk/>
            <pc:sldMk cId="4234006287" sldId="261"/>
            <ac:picMk id="16" creationId="{3911CCBD-D5A9-C6E9-DFF3-6D95A80D7F85}"/>
          </ac:picMkLst>
        </pc:picChg>
        <pc:picChg chg="add mod modVis">
          <ac:chgData name="Alejandro Carrasco Maldonado" userId="0741f3194ec17c97" providerId="LiveId" clId="{862DFF77-DCC8-4990-A804-A144A8C6D6A5}" dt="2025-02-14T00:03:32.706" v="3038" actId="14429"/>
          <ac:picMkLst>
            <pc:docMk/>
            <pc:sldMk cId="4234006287" sldId="261"/>
            <ac:picMk id="19" creationId="{0386DA47-3F1B-7410-D33C-AC47CAFC30E8}"/>
          </ac:picMkLst>
        </pc:picChg>
        <pc:picChg chg="add del mod">
          <ac:chgData name="Alejandro Carrasco Maldonado" userId="0741f3194ec17c97" providerId="LiveId" clId="{862DFF77-DCC8-4990-A804-A144A8C6D6A5}" dt="2025-02-13T21:38:51.421" v="2714" actId="478"/>
          <ac:picMkLst>
            <pc:docMk/>
            <pc:sldMk cId="4234006287" sldId="261"/>
            <ac:picMk id="1026" creationId="{40BACD56-633C-F242-5AC7-33B07F8A228A}"/>
          </ac:picMkLst>
        </pc:picChg>
        <pc:picChg chg="add mod modVis">
          <ac:chgData name="Alejandro Carrasco Maldonado" userId="0741f3194ec17c97" providerId="LiveId" clId="{862DFF77-DCC8-4990-A804-A144A8C6D6A5}" dt="2025-02-14T00:06:13.321" v="3045" actId="33935"/>
          <ac:picMkLst>
            <pc:docMk/>
            <pc:sldMk cId="4234006287" sldId="261"/>
            <ac:picMk id="1028" creationId="{1DD1219B-2B2D-16DB-F2EA-7ED631090F5C}"/>
          </ac:picMkLst>
        </pc:picChg>
      </pc:sldChg>
      <pc:sldChg chg="addSp delSp modSp add mod modTransition delAnim modAnim">
        <pc:chgData name="Alejandro Carrasco Maldonado" userId="0741f3194ec17c97" providerId="LiveId" clId="{862DFF77-DCC8-4990-A804-A144A8C6D6A5}" dt="2025-02-14T00:34:06.325" v="3264" actId="33935"/>
        <pc:sldMkLst>
          <pc:docMk/>
          <pc:sldMk cId="4125419514" sldId="262"/>
        </pc:sldMkLst>
        <pc:spChg chg="mod">
          <ac:chgData name="Alejandro Carrasco Maldonado" userId="0741f3194ec17c97" providerId="LiveId" clId="{862DFF77-DCC8-4990-A804-A144A8C6D6A5}" dt="2025-02-14T00:08:52.708" v="3054" actId="1076"/>
          <ac:spMkLst>
            <pc:docMk/>
            <pc:sldMk cId="4125419514" sldId="262"/>
            <ac:spMk id="2" creationId="{9AB13140-EF47-CC08-D4C3-185DB4389CC9}"/>
          </ac:spMkLst>
        </pc:spChg>
        <pc:spChg chg="add mod modVis">
          <ac:chgData name="Alejandro Carrasco Maldonado" userId="0741f3194ec17c97" providerId="LiveId" clId="{862DFF77-DCC8-4990-A804-A144A8C6D6A5}" dt="2025-02-14T00:21:47.474" v="3199" actId="14429"/>
          <ac:spMkLst>
            <pc:docMk/>
            <pc:sldMk cId="4125419514" sldId="262"/>
            <ac:spMk id="5" creationId="{4C004BA4-CCC4-5D47-2CAA-ADF042DAEBAB}"/>
          </ac:spMkLst>
        </pc:spChg>
        <pc:spChg chg="mod modVis">
          <ac:chgData name="Alejandro Carrasco Maldonado" userId="0741f3194ec17c97" providerId="LiveId" clId="{862DFF77-DCC8-4990-A804-A144A8C6D6A5}" dt="2025-02-14T00:34:06.325" v="3264" actId="33935"/>
          <ac:spMkLst>
            <pc:docMk/>
            <pc:sldMk cId="4125419514" sldId="262"/>
            <ac:spMk id="7" creationId="{7020D956-09AA-7F3F-133C-028B6D91769D}"/>
          </ac:spMkLst>
        </pc:spChg>
        <pc:spChg chg="del">
          <ac:chgData name="Alejandro Carrasco Maldonado" userId="0741f3194ec17c97" providerId="LiveId" clId="{862DFF77-DCC8-4990-A804-A144A8C6D6A5}" dt="2025-02-14T00:10:11.874" v="3061" actId="478"/>
          <ac:spMkLst>
            <pc:docMk/>
            <pc:sldMk cId="4125419514" sldId="262"/>
            <ac:spMk id="14" creationId="{98F5AA87-29B0-3860-CA1A-02DF867B2092}"/>
          </ac:spMkLst>
        </pc:spChg>
        <pc:grpChg chg="del">
          <ac:chgData name="Alejandro Carrasco Maldonado" userId="0741f3194ec17c97" providerId="LiveId" clId="{862DFF77-DCC8-4990-A804-A144A8C6D6A5}" dt="2025-02-14T00:10:04.853" v="3056" actId="478"/>
          <ac:grpSpMkLst>
            <pc:docMk/>
            <pc:sldMk cId="4125419514" sldId="262"/>
            <ac:grpSpMk id="20" creationId="{2C7877E7-B0DE-F4D3-EA2C-2739545083CE}"/>
          </ac:grpSpMkLst>
        </pc:grpChg>
        <pc:picChg chg="add mod modVis modCrop">
          <ac:chgData name="Alejandro Carrasco Maldonado" userId="0741f3194ec17c97" providerId="LiveId" clId="{862DFF77-DCC8-4990-A804-A144A8C6D6A5}" dt="2025-02-14T00:34:06.325" v="3264" actId="33935"/>
          <ac:picMkLst>
            <pc:docMk/>
            <pc:sldMk cId="4125419514" sldId="262"/>
            <ac:picMk id="3" creationId="{0F035F0E-75EC-C5E1-E02D-75297B4DF778}"/>
          </ac:picMkLst>
        </pc:picChg>
        <pc:picChg chg="add mod">
          <ac:chgData name="Alejandro Carrasco Maldonado" userId="0741f3194ec17c97" providerId="LiveId" clId="{862DFF77-DCC8-4990-A804-A144A8C6D6A5}" dt="2025-02-14T00:24:19.746" v="3212" actId="1036"/>
          <ac:picMkLst>
            <pc:docMk/>
            <pc:sldMk cId="4125419514" sldId="262"/>
            <ac:picMk id="6" creationId="{F5B2A70F-8691-891E-DBAE-DAAEF7586E80}"/>
          </ac:picMkLst>
        </pc:picChg>
        <pc:picChg chg="del">
          <ac:chgData name="Alejandro Carrasco Maldonado" userId="0741f3194ec17c97" providerId="LiveId" clId="{862DFF77-DCC8-4990-A804-A144A8C6D6A5}" dt="2025-02-14T00:10:07.057" v="3058" actId="478"/>
          <ac:picMkLst>
            <pc:docMk/>
            <pc:sldMk cId="4125419514" sldId="262"/>
            <ac:picMk id="8" creationId="{3644B704-476B-4C9F-A83F-52594766DCCA}"/>
          </ac:picMkLst>
        </pc:picChg>
        <pc:picChg chg="del">
          <ac:chgData name="Alejandro Carrasco Maldonado" userId="0741f3194ec17c97" providerId="LiveId" clId="{862DFF77-DCC8-4990-A804-A144A8C6D6A5}" dt="2025-02-14T00:10:05.860" v="3057" actId="478"/>
          <ac:picMkLst>
            <pc:docMk/>
            <pc:sldMk cId="4125419514" sldId="262"/>
            <ac:picMk id="9" creationId="{70AE39FC-2B75-16B4-9169-F2C1A086C08F}"/>
          </ac:picMkLst>
        </pc:picChg>
        <pc:picChg chg="add del mod modCrop">
          <ac:chgData name="Alejandro Carrasco Maldonado" userId="0741f3194ec17c97" providerId="LiveId" clId="{862DFF77-DCC8-4990-A804-A144A8C6D6A5}" dt="2025-02-14T00:25:48.190" v="3223" actId="478"/>
          <ac:picMkLst>
            <pc:docMk/>
            <pc:sldMk cId="4125419514" sldId="262"/>
            <ac:picMk id="10" creationId="{CE07718F-F56C-4B1E-0E32-DA3B58C13867}"/>
          </ac:picMkLst>
        </pc:picChg>
        <pc:picChg chg="add mod">
          <ac:chgData name="Alejandro Carrasco Maldonado" userId="0741f3194ec17c97" providerId="LiveId" clId="{862DFF77-DCC8-4990-A804-A144A8C6D6A5}" dt="2025-02-14T00:27:24.264" v="3231" actId="14100"/>
          <ac:picMkLst>
            <pc:docMk/>
            <pc:sldMk cId="4125419514" sldId="262"/>
            <ac:picMk id="11" creationId="{2425E3F8-C32B-454D-E1F7-3B6F9D2273C7}"/>
          </ac:picMkLst>
        </pc:picChg>
        <pc:picChg chg="del">
          <ac:chgData name="Alejandro Carrasco Maldonado" userId="0741f3194ec17c97" providerId="LiveId" clId="{862DFF77-DCC8-4990-A804-A144A8C6D6A5}" dt="2025-02-14T00:10:08.473" v="3059" actId="478"/>
          <ac:picMkLst>
            <pc:docMk/>
            <pc:sldMk cId="4125419514" sldId="262"/>
            <ac:picMk id="13" creationId="{294A9C8C-B510-7681-AD7D-4385C9570F12}"/>
          </ac:picMkLst>
        </pc:picChg>
        <pc:picChg chg="del">
          <ac:chgData name="Alejandro Carrasco Maldonado" userId="0741f3194ec17c97" providerId="LiveId" clId="{862DFF77-DCC8-4990-A804-A144A8C6D6A5}" dt="2025-02-14T00:10:03.358" v="3055" actId="478"/>
          <ac:picMkLst>
            <pc:docMk/>
            <pc:sldMk cId="4125419514" sldId="262"/>
            <ac:picMk id="19" creationId="{1CE2F51D-0997-AF88-3163-F13C6CC14473}"/>
          </ac:picMkLst>
        </pc:picChg>
        <pc:picChg chg="del">
          <ac:chgData name="Alejandro Carrasco Maldonado" userId="0741f3194ec17c97" providerId="LiveId" clId="{862DFF77-DCC8-4990-A804-A144A8C6D6A5}" dt="2025-02-14T00:10:09.473" v="3060" actId="478"/>
          <ac:picMkLst>
            <pc:docMk/>
            <pc:sldMk cId="4125419514" sldId="262"/>
            <ac:picMk id="1028" creationId="{8FC41EC0-B6C1-9298-AD78-4A3036C75F63}"/>
          </ac:picMkLst>
        </pc:picChg>
      </pc:sldChg>
      <pc:sldChg chg="addSp delSp modSp add mod ord">
        <pc:chgData name="Alejandro Carrasco Maldonado" userId="0741f3194ec17c97" providerId="LiveId" clId="{862DFF77-DCC8-4990-A804-A144A8C6D6A5}" dt="2025-02-14T00:38:35.827" v="3339" actId="1036"/>
        <pc:sldMkLst>
          <pc:docMk/>
          <pc:sldMk cId="844051078" sldId="263"/>
        </pc:sldMkLst>
        <pc:spChg chg="mod">
          <ac:chgData name="Alejandro Carrasco Maldonado" userId="0741f3194ec17c97" providerId="LiveId" clId="{862DFF77-DCC8-4990-A804-A144A8C6D6A5}" dt="2025-02-14T00:36:49.317" v="3318" actId="1036"/>
          <ac:spMkLst>
            <pc:docMk/>
            <pc:sldMk cId="844051078" sldId="263"/>
            <ac:spMk id="2" creationId="{52D7173C-64E9-5ABC-54DD-438BD86B8FE0}"/>
          </ac:spMkLst>
        </pc:spChg>
        <pc:spChg chg="del">
          <ac:chgData name="Alejandro Carrasco Maldonado" userId="0741f3194ec17c97" providerId="LiveId" clId="{862DFF77-DCC8-4990-A804-A144A8C6D6A5}" dt="2025-02-14T00:37:01.510" v="3321" actId="478"/>
          <ac:spMkLst>
            <pc:docMk/>
            <pc:sldMk cId="844051078" sldId="263"/>
            <ac:spMk id="3" creationId="{24D51981-EA11-DB81-2798-19CF89FC3501}"/>
          </ac:spMkLst>
        </pc:spChg>
        <pc:spChg chg="add del mod">
          <ac:chgData name="Alejandro Carrasco Maldonado" userId="0741f3194ec17c97" providerId="LiveId" clId="{862DFF77-DCC8-4990-A804-A144A8C6D6A5}" dt="2025-02-14T00:37:06.912" v="3322" actId="478"/>
          <ac:spMkLst>
            <pc:docMk/>
            <pc:sldMk cId="844051078" sldId="263"/>
            <ac:spMk id="6" creationId="{F93BFEFD-CEC3-3C5B-3B1B-984D0DACC3FC}"/>
          </ac:spMkLst>
        </pc:spChg>
        <pc:spChg chg="del">
          <ac:chgData name="Alejandro Carrasco Maldonado" userId="0741f3194ec17c97" providerId="LiveId" clId="{862DFF77-DCC8-4990-A804-A144A8C6D6A5}" dt="2025-02-14T00:36:54.375" v="3319" actId="478"/>
          <ac:spMkLst>
            <pc:docMk/>
            <pc:sldMk cId="844051078" sldId="263"/>
            <ac:spMk id="11" creationId="{D25B4E39-9601-175C-B3C0-E3A148F4814A}"/>
          </ac:spMkLst>
        </pc:spChg>
        <pc:picChg chg="add mod modCrop">
          <ac:chgData name="Alejandro Carrasco Maldonado" userId="0741f3194ec17c97" providerId="LiveId" clId="{862DFF77-DCC8-4990-A804-A144A8C6D6A5}" dt="2025-02-14T00:38:35.827" v="3339" actId="1036"/>
          <ac:picMkLst>
            <pc:docMk/>
            <pc:sldMk cId="844051078" sldId="263"/>
            <ac:picMk id="7" creationId="{F2B336E5-9DDA-CF8C-5BF9-CD8F5B1E4C69}"/>
          </ac:picMkLst>
        </pc:picChg>
        <pc:picChg chg="del">
          <ac:chgData name="Alejandro Carrasco Maldonado" userId="0741f3194ec17c97" providerId="LiveId" clId="{862DFF77-DCC8-4990-A804-A144A8C6D6A5}" dt="2025-02-14T00:36:56.297" v="3320" actId="478"/>
          <ac:picMkLst>
            <pc:docMk/>
            <pc:sldMk cId="844051078" sldId="263"/>
            <ac:picMk id="10" creationId="{B349D30E-426F-866F-2529-A4F9D1EE2E24}"/>
          </ac:picMkLst>
        </pc:picChg>
      </pc:sldChg>
      <pc:sldChg chg="delSp modSp add mod ord">
        <pc:chgData name="Alejandro Carrasco Maldonado" userId="0741f3194ec17c97" providerId="LiveId" clId="{862DFF77-DCC8-4990-A804-A144A8C6D6A5}" dt="2025-02-14T00:46:36.567" v="3406" actId="1076"/>
        <pc:sldMkLst>
          <pc:docMk/>
          <pc:sldMk cId="3012614880" sldId="264"/>
        </pc:sldMkLst>
        <pc:spChg chg="mod">
          <ac:chgData name="Alejandro Carrasco Maldonado" userId="0741f3194ec17c97" providerId="LiveId" clId="{862DFF77-DCC8-4990-A804-A144A8C6D6A5}" dt="2025-02-14T00:40:09.082" v="3386" actId="1076"/>
          <ac:spMkLst>
            <pc:docMk/>
            <pc:sldMk cId="3012614880" sldId="264"/>
            <ac:spMk id="2" creationId="{23E6059C-5C70-48E5-D214-78A0FAAE7EA0}"/>
          </ac:spMkLst>
        </pc:spChg>
        <pc:spChg chg="mod">
          <ac:chgData name="Alejandro Carrasco Maldonado" userId="0741f3194ec17c97" providerId="LiveId" clId="{862DFF77-DCC8-4990-A804-A144A8C6D6A5}" dt="2025-02-14T00:46:36.567" v="3406" actId="1076"/>
          <ac:spMkLst>
            <pc:docMk/>
            <pc:sldMk cId="3012614880" sldId="264"/>
            <ac:spMk id="3" creationId="{7CA982E7-5C0F-05DE-E22B-5E566E63555B}"/>
          </ac:spMkLst>
        </pc:spChg>
        <pc:spChg chg="del">
          <ac:chgData name="Alejandro Carrasco Maldonado" userId="0741f3194ec17c97" providerId="LiveId" clId="{862DFF77-DCC8-4990-A804-A144A8C6D6A5}" dt="2025-02-14T00:40:12.469" v="3387" actId="478"/>
          <ac:spMkLst>
            <pc:docMk/>
            <pc:sldMk cId="3012614880" sldId="264"/>
            <ac:spMk id="11" creationId="{553643FE-3A43-23E2-31C9-3A0F69A765BC}"/>
          </ac:spMkLst>
        </pc:spChg>
        <pc:picChg chg="del">
          <ac:chgData name="Alejandro Carrasco Maldonado" userId="0741f3194ec17c97" providerId="LiveId" clId="{862DFF77-DCC8-4990-A804-A144A8C6D6A5}" dt="2025-02-14T00:40:13.802" v="3388" actId="478"/>
          <ac:picMkLst>
            <pc:docMk/>
            <pc:sldMk cId="3012614880" sldId="264"/>
            <ac:picMk id="10" creationId="{688941D9-33EF-A313-C1B1-7BAD453D40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658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24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7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0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5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89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8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60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77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90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EB9ECE5-31D5-4E92-A880-0CD1FE4AAD45}" type="datetimeFigureOut">
              <a:rPr lang="es-MX" smtClean="0"/>
              <a:t>13/02/2025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6F33C-5DDE-4F3D-9F1F-002B620B961E}" type="slidenum">
              <a:rPr lang="es-MX" smtClean="0"/>
              <a:t>‹Nº›</a:t>
            </a:fld>
            <a:endParaRPr lang="es-MX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4447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microsoft.com/office/2007/relationships/hdphoto" Target="../media/hdphoto3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onomics.com/es/lp-teoria-juegos1-informacion-perfecta-imperfecta/" TargetMode="External"/><Relationship Id="rId2" Type="http://schemas.openxmlformats.org/officeDocument/2006/relationships/hyperlink" Target="https://www.cs.us.es/~fsancho/Blog/posts/Minimax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python-minimax-nim/" TargetMode="External"/><Relationship Id="rId5" Type="http://schemas.openxmlformats.org/officeDocument/2006/relationships/hyperlink" Target="https://ichi.pro/es/que-es-la-poda-alfa-beta-en-inteligencia-artificial-198457106108314" TargetMode="External"/><Relationship Id="rId4" Type="http://schemas.openxmlformats.org/officeDocument/2006/relationships/hyperlink" Target="https://www.ugr.es/~eaznar/von_neumann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39E1855-4242-450B-9934-F713CB72D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4438" y="3875313"/>
            <a:ext cx="3361931" cy="859970"/>
          </a:xfrm>
        </p:spPr>
        <p:txBody>
          <a:bodyPr/>
          <a:lstStyle/>
          <a:p>
            <a:pPr algn="ctr"/>
            <a:r>
              <a:rPr lang="es-MX" dirty="0"/>
              <a:t>Luis </a:t>
            </a:r>
            <a:r>
              <a:rPr lang="es-MX" dirty="0" err="1"/>
              <a:t>Angel</a:t>
            </a:r>
            <a:r>
              <a:rPr lang="es-MX" dirty="0"/>
              <a:t> </a:t>
            </a:r>
            <a:r>
              <a:rPr lang="es-MX" dirty="0" err="1"/>
              <a:t>Hernandez</a:t>
            </a:r>
            <a:r>
              <a:rPr lang="es-MX" dirty="0"/>
              <a:t> Corrales</a:t>
            </a:r>
          </a:p>
          <a:p>
            <a:pPr algn="ctr"/>
            <a:r>
              <a:rPr lang="es-MX" dirty="0"/>
              <a:t>Alejandro Carrasco Maldonado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F0FF9-6CDA-2FA7-1E90-9A2589A341EA}"/>
              </a:ext>
            </a:extLst>
          </p:cNvPr>
          <p:cNvSpPr/>
          <p:nvPr/>
        </p:nvSpPr>
        <p:spPr>
          <a:xfrm>
            <a:off x="9949544" y="2139043"/>
            <a:ext cx="130629" cy="2792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3BF59-A26C-5BC6-89FA-AB609CC2A249}"/>
              </a:ext>
            </a:extLst>
          </p:cNvPr>
          <p:cNvSpPr/>
          <p:nvPr/>
        </p:nvSpPr>
        <p:spPr>
          <a:xfrm>
            <a:off x="10885713" y="2139043"/>
            <a:ext cx="130629" cy="2792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3B57E-617F-2B9B-38C6-E998E16BC558}"/>
              </a:ext>
            </a:extLst>
          </p:cNvPr>
          <p:cNvSpPr/>
          <p:nvPr/>
        </p:nvSpPr>
        <p:spPr>
          <a:xfrm rot="16200000">
            <a:off x="10439402" y="1749880"/>
            <a:ext cx="130629" cy="257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238AF-31B3-1720-ED6E-A20418862D0F}"/>
              </a:ext>
            </a:extLst>
          </p:cNvPr>
          <p:cNvSpPr/>
          <p:nvPr/>
        </p:nvSpPr>
        <p:spPr>
          <a:xfrm rot="16200000">
            <a:off x="10439401" y="2680606"/>
            <a:ext cx="130629" cy="257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AF15DC3F-5B13-F4BB-A1DA-1B175D5A0366}"/>
              </a:ext>
            </a:extLst>
          </p:cNvPr>
          <p:cNvSpPr/>
          <p:nvPr/>
        </p:nvSpPr>
        <p:spPr>
          <a:xfrm>
            <a:off x="9269189" y="3132363"/>
            <a:ext cx="631370" cy="718460"/>
          </a:xfrm>
          <a:prstGeom prst="mathMultiply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43A9B083-5BA8-05F6-E0B8-6B264274CFE8}"/>
              </a:ext>
            </a:extLst>
          </p:cNvPr>
          <p:cNvSpPr/>
          <p:nvPr/>
        </p:nvSpPr>
        <p:spPr>
          <a:xfrm>
            <a:off x="9295041" y="2268996"/>
            <a:ext cx="556532" cy="550406"/>
          </a:xfrm>
          <a:prstGeom prst="donut">
            <a:avLst/>
          </a:prstGeom>
          <a:solidFill>
            <a:srgbClr val="EB19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FA24F5C5-9E5E-E2A8-8217-FF6B8C5DFA55}"/>
              </a:ext>
            </a:extLst>
          </p:cNvPr>
          <p:cNvSpPr/>
          <p:nvPr/>
        </p:nvSpPr>
        <p:spPr>
          <a:xfrm>
            <a:off x="9269189" y="4057646"/>
            <a:ext cx="631370" cy="718460"/>
          </a:xfrm>
          <a:prstGeom prst="mathMultiply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914DD042-2D2D-496D-D0EA-93A2A48FE343}"/>
              </a:ext>
            </a:extLst>
          </p:cNvPr>
          <p:cNvSpPr/>
          <p:nvPr/>
        </p:nvSpPr>
        <p:spPr>
          <a:xfrm>
            <a:off x="10215563" y="2268996"/>
            <a:ext cx="556532" cy="550406"/>
          </a:xfrm>
          <a:prstGeom prst="donut">
            <a:avLst/>
          </a:prstGeom>
          <a:solidFill>
            <a:srgbClr val="EB19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80087E0-A02C-04C8-F563-3F506F74F211}"/>
              </a:ext>
            </a:extLst>
          </p:cNvPr>
          <p:cNvSpPr/>
          <p:nvPr/>
        </p:nvSpPr>
        <p:spPr>
          <a:xfrm>
            <a:off x="10173383" y="3132363"/>
            <a:ext cx="631370" cy="718460"/>
          </a:xfrm>
          <a:prstGeom prst="mathMultiply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11FCB0E2-C8EF-EAC3-A73A-863CDBA236AF}"/>
              </a:ext>
            </a:extLst>
          </p:cNvPr>
          <p:cNvSpPr/>
          <p:nvPr/>
        </p:nvSpPr>
        <p:spPr>
          <a:xfrm>
            <a:off x="11127241" y="2268996"/>
            <a:ext cx="556532" cy="550406"/>
          </a:xfrm>
          <a:prstGeom prst="donu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83852-2AA6-DDE0-B835-64EEAA20F199}"/>
              </a:ext>
            </a:extLst>
          </p:cNvPr>
          <p:cNvSpPr txBox="1"/>
          <p:nvPr/>
        </p:nvSpPr>
        <p:spPr>
          <a:xfrm>
            <a:off x="54428" y="2678961"/>
            <a:ext cx="903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/>
              <a:t>-1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3EBBFB12-037A-6219-CA20-F25FB54B927B}"/>
              </a:ext>
            </a:extLst>
          </p:cNvPr>
          <p:cNvSpPr/>
          <p:nvPr/>
        </p:nvSpPr>
        <p:spPr>
          <a:xfrm>
            <a:off x="11086416" y="2186667"/>
            <a:ext cx="631370" cy="718460"/>
          </a:xfrm>
          <a:prstGeom prst="mathMultiply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B9707B0-CBA7-8A7B-97DB-8010E606F981}"/>
              </a:ext>
            </a:extLst>
          </p:cNvPr>
          <p:cNvSpPr/>
          <p:nvPr/>
        </p:nvSpPr>
        <p:spPr>
          <a:xfrm>
            <a:off x="10204677" y="3221153"/>
            <a:ext cx="556532" cy="550406"/>
          </a:xfrm>
          <a:prstGeom prst="donu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2ACE5-88C8-4F11-6E4B-6B057C9008EA}"/>
              </a:ext>
            </a:extLst>
          </p:cNvPr>
          <p:cNvSpPr txBox="1"/>
          <p:nvPr/>
        </p:nvSpPr>
        <p:spPr>
          <a:xfrm>
            <a:off x="192422" y="2713321"/>
            <a:ext cx="590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/>
              <a:t>0</a:t>
            </a: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DDE838B8-16C4-5A5D-B3F3-B2754FA3E1D6}"/>
              </a:ext>
            </a:extLst>
          </p:cNvPr>
          <p:cNvSpPr/>
          <p:nvPr/>
        </p:nvSpPr>
        <p:spPr>
          <a:xfrm>
            <a:off x="11086416" y="2184969"/>
            <a:ext cx="631370" cy="718460"/>
          </a:xfrm>
          <a:prstGeom prst="mathMultiply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2EB1C97D-D791-1786-32F9-4C97BD34821E}"/>
              </a:ext>
            </a:extLst>
          </p:cNvPr>
          <p:cNvSpPr/>
          <p:nvPr/>
        </p:nvSpPr>
        <p:spPr>
          <a:xfrm>
            <a:off x="11129960" y="3229997"/>
            <a:ext cx="556532" cy="550406"/>
          </a:xfrm>
          <a:prstGeom prst="donut">
            <a:avLst/>
          </a:prstGeom>
          <a:solidFill>
            <a:srgbClr val="EB19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1B114-F198-B61A-7BDC-421A21CAA728}"/>
              </a:ext>
            </a:extLst>
          </p:cNvPr>
          <p:cNvSpPr txBox="1"/>
          <p:nvPr/>
        </p:nvSpPr>
        <p:spPr>
          <a:xfrm>
            <a:off x="-73305" y="2699424"/>
            <a:ext cx="1331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/>
              <a:t>+1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CB439D31-5F87-76ED-A730-FC599BB42834}"/>
              </a:ext>
            </a:extLst>
          </p:cNvPr>
          <p:cNvSpPr/>
          <p:nvPr/>
        </p:nvSpPr>
        <p:spPr>
          <a:xfrm>
            <a:off x="10173383" y="3132361"/>
            <a:ext cx="631370" cy="718460"/>
          </a:xfrm>
          <a:prstGeom prst="mathMultiply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4F2F2-279D-03BB-8DA4-DF7D4B90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237" y="1949899"/>
            <a:ext cx="7370317" cy="2364923"/>
          </a:xfrm>
        </p:spPr>
        <p:txBody>
          <a:bodyPr>
            <a:noAutofit/>
          </a:bodyPr>
          <a:lstStyle/>
          <a:p>
            <a:pPr algn="l"/>
            <a:r>
              <a:rPr lang="es-MX" sz="15000" dirty="0" err="1"/>
              <a:t>Minimax</a:t>
            </a:r>
            <a:endParaRPr lang="es-MX" sz="15000" dirty="0"/>
          </a:p>
        </p:txBody>
      </p:sp>
    </p:spTree>
    <p:extLst>
      <p:ext uri="{BB962C8B-B14F-4D97-AF65-F5344CB8AC3E}">
        <p14:creationId xmlns:p14="http://schemas.microsoft.com/office/powerpoint/2010/main" val="25799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5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5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xit" presetSubtype="4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75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98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2" presetID="27" presetClass="emph" presetSubtype="0" fill="remove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1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2" presetID="2" presetClass="exit" presetSubtype="4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250"/>
                            </p:stCondLst>
                            <p:childTnLst>
                              <p:par>
                                <p:cTn id="135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1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1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1" presetID="21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1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250"/>
                            </p:stCondLst>
                            <p:childTnLst>
                              <p:par>
                                <p:cTn id="167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1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1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19" grpId="2" animBg="1"/>
      <p:bldP spid="19" grpId="3" animBg="1"/>
      <p:bldP spid="20" grpId="0" animBg="1"/>
      <p:bldP spid="22" grpId="0"/>
      <p:bldP spid="22" grpId="1"/>
      <p:bldP spid="23" grpId="0" animBg="1"/>
      <p:bldP spid="23" grpId="1" animBg="1"/>
      <p:bldP spid="23" grpId="2" animBg="1"/>
      <p:bldP spid="23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F0123C-A5AA-736A-7F53-BCAA8D2BCD4A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C91B2-33E5-6EFA-1E99-3290E9F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347" y="0"/>
            <a:ext cx="4235306" cy="137997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¿Qué 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13B6-D48C-7EFE-0924-893B235D1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709" y="1480458"/>
            <a:ext cx="3428346" cy="4920342"/>
          </a:xfrm>
        </p:spPr>
        <p:txBody>
          <a:bodyPr>
            <a:normAutofit/>
          </a:bodyPr>
          <a:lstStyle/>
          <a:p>
            <a:pPr marL="6160" indent="0" algn="just">
              <a:buNone/>
            </a:pPr>
            <a:r>
              <a:rPr lang="es-ES" sz="2400" dirty="0"/>
              <a:t>Es un algoritmo que se especializa en juegos de 2 jugadores para tomar decisiones, el algoritmo busca maximizar la ganancia del jugador (MAX) y minimizar las ganancias del otro jugador (MIN).</a:t>
            </a:r>
            <a:endParaRPr lang="es-MX" sz="24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F336C80-FE7E-90AA-8E2D-8058875A4681}"/>
              </a:ext>
            </a:extLst>
          </p:cNvPr>
          <p:cNvSpPr/>
          <p:nvPr/>
        </p:nvSpPr>
        <p:spPr>
          <a:xfrm>
            <a:off x="5257805" y="2364712"/>
            <a:ext cx="2286000" cy="3641687"/>
          </a:xfrm>
          <a:prstGeom prst="downArrow">
            <a:avLst/>
          </a:prstGeom>
          <a:solidFill>
            <a:srgbClr val="EB1903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0467FEE-D748-4FC5-D124-89533CC06ECA}"/>
              </a:ext>
            </a:extLst>
          </p:cNvPr>
          <p:cNvSpPr/>
          <p:nvPr/>
        </p:nvSpPr>
        <p:spPr>
          <a:xfrm rot="10800000">
            <a:off x="8926286" y="2364712"/>
            <a:ext cx="2286000" cy="364168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85CE3-5C27-5B0A-63F0-428B046D2990}"/>
              </a:ext>
            </a:extLst>
          </p:cNvPr>
          <p:cNvSpPr txBox="1"/>
          <p:nvPr/>
        </p:nvSpPr>
        <p:spPr>
          <a:xfrm rot="5400000">
            <a:off x="5736776" y="3376916"/>
            <a:ext cx="132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98CE0-333C-AD48-09DE-9AA7AA98E24F}"/>
              </a:ext>
            </a:extLst>
          </p:cNvPr>
          <p:cNvSpPr txBox="1"/>
          <p:nvPr/>
        </p:nvSpPr>
        <p:spPr>
          <a:xfrm rot="16200000">
            <a:off x="9310635" y="4040944"/>
            <a:ext cx="151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MAX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212558-7270-AA50-D45F-D52637E6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95" t="28254" r="28889" b="28254"/>
          <a:stretch/>
        </p:blipFill>
        <p:spPr>
          <a:xfrm>
            <a:off x="7711688" y="3612379"/>
            <a:ext cx="1133802" cy="11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E4006-F780-D1F6-1EAB-7B80B6CA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EC19BA-BB15-AF10-D0CE-82F7B1837C1C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3CA3E-DD81-1444-AB3B-09A3A54C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347" y="0"/>
            <a:ext cx="4235306" cy="137997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Origen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DAFE-A874-0CE6-9E22-45D66EF7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052" y="2803071"/>
            <a:ext cx="3428346" cy="1992086"/>
          </a:xfrm>
        </p:spPr>
        <p:txBody>
          <a:bodyPr>
            <a:normAutofit fontScale="92500"/>
          </a:bodyPr>
          <a:lstStyle/>
          <a:p>
            <a:pPr marL="6160" indent="0" algn="just">
              <a:buNone/>
            </a:pPr>
            <a:r>
              <a:rPr lang="es-ES" sz="2400" dirty="0"/>
              <a:t>La creación del teorema </a:t>
            </a:r>
            <a:r>
              <a:rPr lang="es-ES" sz="2400" dirty="0" err="1"/>
              <a:t>Minimax</a:t>
            </a:r>
            <a:r>
              <a:rPr lang="es-ES" sz="2400" dirty="0"/>
              <a:t> se le atribuye al matemático húngaro John </a:t>
            </a:r>
            <a:r>
              <a:rPr lang="es-ES" sz="2400" dirty="0" err="1"/>
              <a:t>von</a:t>
            </a:r>
            <a:r>
              <a:rPr lang="es-ES" sz="2400" dirty="0"/>
              <a:t> Neumann.</a:t>
            </a:r>
            <a:endParaRPr lang="es-MX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9017C-AF11-8155-EB0D-DC15DB06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26"/>
          <a:stretch/>
        </p:blipFill>
        <p:spPr>
          <a:xfrm>
            <a:off x="1983349" y="2530928"/>
            <a:ext cx="3989996" cy="3959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2A355-8418-C16E-25B3-F831B872C676}"/>
              </a:ext>
            </a:extLst>
          </p:cNvPr>
          <p:cNvSpPr txBox="1"/>
          <p:nvPr/>
        </p:nvSpPr>
        <p:spPr>
          <a:xfrm>
            <a:off x="2634689" y="1053818"/>
            <a:ext cx="268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1926</a:t>
            </a:r>
          </a:p>
        </p:txBody>
      </p:sp>
    </p:spTree>
    <p:extLst>
      <p:ext uri="{BB962C8B-B14F-4D97-AF65-F5344CB8AC3E}">
        <p14:creationId xmlns:p14="http://schemas.microsoft.com/office/powerpoint/2010/main" val="19167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8554-07D0-09C4-2D56-2170CB84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BF9C-42EF-6D69-D252-F504F38C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615" y="1110343"/>
            <a:ext cx="4408769" cy="824801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s-MX" sz="3600" dirty="0"/>
              <a:t>Información perfecta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1E31C-EAC5-13B9-66A6-9A8ADA903582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F745C-2DF6-C0BD-E5A8-60143A06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14" y="0"/>
            <a:ext cx="6330427" cy="111034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Características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57170-C2FC-C1FB-FF85-07873DC58B51}"/>
              </a:ext>
            </a:extLst>
          </p:cNvPr>
          <p:cNvGrpSpPr/>
          <p:nvPr/>
        </p:nvGrpSpPr>
        <p:grpSpPr>
          <a:xfrm>
            <a:off x="1095149" y="1935144"/>
            <a:ext cx="10001701" cy="4291021"/>
            <a:chOff x="1095149" y="1935144"/>
            <a:chExt cx="10001701" cy="4291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81A42E-FC8F-CF8D-A604-A489E2698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5335" y1="21543" x2="18850" y2="13564"/>
                          <a14:foregroundMark x1="13099" y1="40957" x2="21086" y2="38298"/>
                          <a14:foregroundMark x1="21086" y1="38298" x2="21885" y2="38564"/>
                          <a14:backgroundMark x1="36262" y1="75532" x2="47764" y2="76596"/>
                          <a14:backgroundMark x1="47764" y1="76596" x2="65016" y2="71011"/>
                          <a14:backgroundMark x1="65016" y1="71011" x2="73323" y2="46277"/>
                          <a14:backgroundMark x1="74281" y1="56117" x2="83067" y2="59043"/>
                        </a14:backgroundRemoval>
                      </a14:imgEffect>
                    </a14:imgLayer>
                  </a14:imgProps>
                </a:ext>
              </a:extLst>
            </a:blip>
            <a:srcRect l="7071" t="6384" r="70149" b="50918"/>
            <a:stretch/>
          </p:blipFill>
          <p:spPr>
            <a:xfrm>
              <a:off x="7226000" y="3807022"/>
              <a:ext cx="2148767" cy="24191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E4D300-B03E-48AC-1BAA-16821F6B0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882" y1="15160" x2="48403" y2="25532"/>
                          <a14:foregroundMark x1="48403" y1="25532" x2="51757" y2="17553"/>
                          <a14:foregroundMark x1="51757" y1="17553" x2="51118" y2="15957"/>
                          <a14:foregroundMark x1="45048" y1="40957" x2="54952" y2="41755"/>
                          <a14:backgroundMark x1="38818" y1="77660" x2="61182" y2="71011"/>
                          <a14:backgroundMark x1="72524" y1="62766" x2="85144" y2="56649"/>
                          <a14:backgroundMark x1="78754" y1="17287" x2="82268" y2="23670"/>
                        </a14:backgroundRemoval>
                      </a14:imgEffect>
                    </a14:imgLayer>
                  </a14:imgProps>
                </a:ext>
              </a:extLst>
            </a:blip>
            <a:srcRect l="38708" t="6720" r="38980" b="51010"/>
            <a:stretch/>
          </p:blipFill>
          <p:spPr>
            <a:xfrm>
              <a:off x="2817234" y="3781015"/>
              <a:ext cx="2148767" cy="24451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966DAE-D319-6242-4156-1BAF246E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500" y1="24000" x2="31300" y2="54300"/>
                          <a14:foregroundMark x1="31300" y1="54300" x2="30700" y2="65900"/>
                          <a14:foregroundMark x1="30700" y1="65900" x2="64900" y2="70800"/>
                          <a14:foregroundMark x1="64900" y1="70800" x2="72300" y2="64600"/>
                          <a14:foregroundMark x1="72300" y1="64600" x2="71000" y2="54000"/>
                          <a14:foregroundMark x1="71000" y1="54000" x2="44600" y2="46500"/>
                          <a14:foregroundMark x1="44600" y1="46500" x2="41700" y2="34800"/>
                          <a14:foregroundMark x1="41700" y1="34800" x2="59500" y2="28800"/>
                          <a14:foregroundMark x1="59500" y1="28800" x2="71600" y2="34400"/>
                          <a14:foregroundMark x1="71600" y1="34400" x2="64700" y2="66500"/>
                          <a14:foregroundMark x1="64700" y1="66500" x2="44400" y2="66600"/>
                          <a14:foregroundMark x1="44400" y1="66600" x2="32600" y2="34700"/>
                          <a14:foregroundMark x1="32600" y1="34700" x2="42300" y2="28800"/>
                          <a14:foregroundMark x1="42300" y1="28800" x2="62900" y2="31600"/>
                          <a14:foregroundMark x1="62900" y1="31600" x2="68400" y2="27300"/>
                          <a14:foregroundMark x1="68400" y1="27300" x2="44600" y2="30100"/>
                          <a14:foregroundMark x1="44600" y1="30100" x2="31400" y2="42400"/>
                          <a14:foregroundMark x1="31400" y1="42400" x2="35900" y2="61800"/>
                          <a14:foregroundMark x1="35900" y1="61800" x2="50900" y2="68700"/>
                          <a14:foregroundMark x1="50900" y1="68700" x2="71600" y2="71600"/>
                          <a14:foregroundMark x1="29200" y1="29500" x2="29200" y2="29500"/>
                          <a14:foregroundMark x1="27000" y1="30200" x2="29800" y2="28700"/>
                          <a14:foregroundMark x1="24900" y1="42400" x2="18800" y2="49800"/>
                          <a14:foregroundMark x1="18800" y1="49800" x2="24900" y2="57000"/>
                          <a14:foregroundMark x1="24900" y1="57000" x2="23600" y2="71200"/>
                          <a14:foregroundMark x1="23600" y1="71200" x2="37500" y2="76200"/>
                          <a14:foregroundMark x1="37500" y1="76200" x2="46800" y2="75100"/>
                          <a14:foregroundMark x1="46800" y1="75100" x2="49400" y2="75100"/>
                          <a14:foregroundMark x1="66500" y1="61700" x2="77400" y2="50600"/>
                          <a14:foregroundMark x1="77400" y1="50600" x2="76700" y2="41900"/>
                          <a14:foregroundMark x1="76700" y1="41900" x2="75200" y2="41300"/>
                        </a14:backgroundRemoval>
                      </a14:imgEffect>
                    </a14:imgLayer>
                  </a14:imgProps>
                </a:ext>
              </a:extLst>
            </a:blip>
            <a:srcRect l="16509" t="16190" r="16507" b="16190"/>
            <a:stretch/>
          </p:blipFill>
          <p:spPr>
            <a:xfrm>
              <a:off x="5271063" y="4183836"/>
              <a:ext cx="1649875" cy="1665514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02177D20-C825-45AD-39D6-7E697164F800}"/>
                </a:ext>
              </a:extLst>
            </p:cNvPr>
            <p:cNvSpPr/>
            <p:nvPr/>
          </p:nvSpPr>
          <p:spPr>
            <a:xfrm>
              <a:off x="7652683" y="1935144"/>
              <a:ext cx="3444167" cy="1493856"/>
            </a:xfrm>
            <a:prstGeom prst="cloudCallout">
              <a:avLst>
                <a:gd name="adj1" fmla="val -18303"/>
                <a:gd name="adj2" fmla="val 8144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56D55F5A-7909-D425-27A7-6C2D9F832F55}"/>
                </a:ext>
              </a:extLst>
            </p:cNvPr>
            <p:cNvSpPr/>
            <p:nvPr/>
          </p:nvSpPr>
          <p:spPr>
            <a:xfrm>
              <a:off x="1095149" y="1935144"/>
              <a:ext cx="3444167" cy="1493856"/>
            </a:xfrm>
            <a:prstGeom prst="cloudCallout">
              <a:avLst>
                <a:gd name="adj1" fmla="val 15832"/>
                <a:gd name="adj2" fmla="val 8144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2574AF6-168F-A428-4101-794505A0E11C}"/>
              </a:ext>
            </a:extLst>
          </p:cNvPr>
          <p:cNvSpPr/>
          <p:nvPr/>
        </p:nvSpPr>
        <p:spPr>
          <a:xfrm>
            <a:off x="1861458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142F2D-A9E4-1889-9BC3-CA4DF6E54606}"/>
              </a:ext>
            </a:extLst>
          </p:cNvPr>
          <p:cNvSpPr/>
          <p:nvPr/>
        </p:nvSpPr>
        <p:spPr>
          <a:xfrm>
            <a:off x="2605996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397833-50CD-EE4D-10F5-3C4A97C98267}"/>
              </a:ext>
            </a:extLst>
          </p:cNvPr>
          <p:cNvSpPr/>
          <p:nvPr/>
        </p:nvSpPr>
        <p:spPr>
          <a:xfrm>
            <a:off x="3350534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C9ADE5-D747-8839-43F4-001C13A0C08A}"/>
              </a:ext>
            </a:extLst>
          </p:cNvPr>
          <p:cNvSpPr/>
          <p:nvPr/>
        </p:nvSpPr>
        <p:spPr>
          <a:xfrm>
            <a:off x="8240487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F908C1-E50F-4F7E-9DAD-95A370F771A7}"/>
              </a:ext>
            </a:extLst>
          </p:cNvPr>
          <p:cNvSpPr/>
          <p:nvPr/>
        </p:nvSpPr>
        <p:spPr>
          <a:xfrm>
            <a:off x="8985025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AEB05C-967B-1A1E-CBED-71D03ACE71EB}"/>
              </a:ext>
            </a:extLst>
          </p:cNvPr>
          <p:cNvSpPr/>
          <p:nvPr/>
        </p:nvSpPr>
        <p:spPr>
          <a:xfrm>
            <a:off x="9729563" y="2645229"/>
            <a:ext cx="359228" cy="344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7D359B-A564-D30A-F17E-381A43830D65}"/>
              </a:ext>
            </a:extLst>
          </p:cNvPr>
          <p:cNvSpPr txBox="1">
            <a:spLocks/>
          </p:cNvSpPr>
          <p:nvPr/>
        </p:nvSpPr>
        <p:spPr>
          <a:xfrm>
            <a:off x="4008044" y="1096944"/>
            <a:ext cx="4175912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Sistema de puntaje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F50EA-F6DA-D5BA-3413-4C0ED0C456DD}"/>
              </a:ext>
            </a:extLst>
          </p:cNvPr>
          <p:cNvGrpSpPr/>
          <p:nvPr/>
        </p:nvGrpSpPr>
        <p:grpSpPr>
          <a:xfrm>
            <a:off x="1742848" y="3025601"/>
            <a:ext cx="8706302" cy="2318983"/>
            <a:chOff x="1742848" y="3025601"/>
            <a:chExt cx="8706302" cy="231898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0A3B71-C704-C97C-536D-195862B03847}"/>
                </a:ext>
              </a:extLst>
            </p:cNvPr>
            <p:cNvSpPr/>
            <p:nvPr/>
          </p:nvSpPr>
          <p:spPr>
            <a:xfrm>
              <a:off x="1742848" y="3025601"/>
              <a:ext cx="2148767" cy="23164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9600" dirty="0"/>
                <a:t>-1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B846296-A88D-B84F-3331-4AB38DC4FE57}"/>
                </a:ext>
              </a:extLst>
            </p:cNvPr>
            <p:cNvSpPr/>
            <p:nvPr/>
          </p:nvSpPr>
          <p:spPr>
            <a:xfrm>
              <a:off x="5021616" y="3028114"/>
              <a:ext cx="2148767" cy="231647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9600" dirty="0"/>
                <a:t>0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6ED9C71-3426-8D2A-4A6C-611DCFBCE7B7}"/>
                </a:ext>
              </a:extLst>
            </p:cNvPr>
            <p:cNvSpPr/>
            <p:nvPr/>
          </p:nvSpPr>
          <p:spPr>
            <a:xfrm>
              <a:off x="8300383" y="3025601"/>
              <a:ext cx="2148767" cy="23164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9600" dirty="0"/>
                <a:t>1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D9B6C2-7599-563F-7EB1-0BC4341B6F32}"/>
              </a:ext>
            </a:extLst>
          </p:cNvPr>
          <p:cNvSpPr txBox="1">
            <a:spLocks/>
          </p:cNvSpPr>
          <p:nvPr/>
        </p:nvSpPr>
        <p:spPr>
          <a:xfrm>
            <a:off x="4273680" y="1110343"/>
            <a:ext cx="3644639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Poda alfa – beta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994FEE-F547-EF2C-1DB0-786AC058C635}"/>
                  </a:ext>
                </a:extLst>
              </p:cNvPr>
              <p:cNvSpPr txBox="1"/>
              <p:nvPr/>
            </p:nvSpPr>
            <p:spPr>
              <a:xfrm>
                <a:off x="2636335" y="2238501"/>
                <a:ext cx="6919330" cy="3062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99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l-GR" sz="19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l-GR" sz="1990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994FEE-F547-EF2C-1DB0-786AC058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335" y="2238501"/>
                <a:ext cx="6919330" cy="3062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5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0039 -0.05023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1.45833E-6 3.7037E-7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00039 -0.05023 " pathEditMode="relative" rAng="0" ptsTypes="AA">
                                      <p:cBhvr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4.375E-6 3.7037E-7 " pathEditMode="relative" rAng="0" ptsTypes="AA">
                                      <p:cBhvr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0039 -0.05023 " pathEditMode="relative" rAng="0" ptsTypes="AA">
                                      <p:cBhvr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3.33333E-6 3.7037E-7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0039 -0.05023 " pathEditMode="relative" rAng="0" ptsTypes="AA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2.91667E-6 3.7037E-7 " pathEditMode="relative" rAng="0" ptsTypes="AA">
                                      <p:cBhvr>
                                        <p:cTn id="2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00039 -0.05023 " pathEditMode="relative" rAng="0" ptsTypes="AA">
                                      <p:cBhvr>
                                        <p:cTn id="2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4.375E-6 3.7037E-7 " pathEditMode="relative" rAng="0" ptsTypes="AA">
                                      <p:cBhvr>
                                        <p:cTn id="2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0039 -0.05023 " pathEditMode="relative" rAng="0" ptsTypes="AA">
                                      <p:cBhvr>
                                        <p:cTn id="3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3.33333E-6 3.7037E-7 " pathEditMode="relative" rAng="0" ptsTypes="AA">
                                      <p:cBhvr>
                                        <p:cTn id="3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04 -0.05023 " pathEditMode="relative" rAng="0" ptsTypes="AA">
                                      <p:cBhvr>
                                        <p:cTn id="3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05023 L 5E-6 3.7037E-7 " pathEditMode="relative" rAng="0" ptsTypes="AA">
                                      <p:cBhvr>
                                        <p:cTn id="4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0039 -0.05023 " pathEditMode="relative" rAng="0" ptsTypes="AA">
                                      <p:cBhvr>
                                        <p:cTn id="4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2.70833E-6 3.7037E-7 " pathEditMode="relative" rAng="0" ptsTypes="AA">
                                      <p:cBhvr>
                                        <p:cTn id="4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00039 -0.05023 " pathEditMode="relative" rAng="0" ptsTypes="AA">
                                      <p:cBhvr>
                                        <p:cTn id="4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4.16667E-7 3.7037E-7 " pathEditMode="relative" rAng="0" ptsTypes="AA">
                                      <p:cBhvr>
                                        <p:cTn id="5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04 -0.05023 " pathEditMode="relative" rAng="0" ptsTypes="AA">
                                      <p:cBhvr>
                                        <p:cTn id="5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400"/>
                            </p:stCondLst>
                            <p:childTnLst>
                              <p:par>
                                <p:cTn id="5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05023 L 5E-6 3.7037E-7 " pathEditMode="relative" rAng="0" ptsTypes="AA">
                                      <p:cBhvr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0039 -0.05023 " pathEditMode="relative" rAng="0" ptsTypes="AA">
                                      <p:cBhvr>
                                        <p:cTn id="5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2.70833E-6 3.7037E-7 " pathEditMode="relative" rAng="0" ptsTypes="AA">
                                      <p:cBhvr>
                                        <p:cTn id="6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00039 -0.05023 " pathEditMode="relative" rAng="0" ptsTypes="AA">
                                      <p:cBhvr>
                                        <p:cTn id="6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0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5023 L -4.16667E-7 3.7037E-7 " pathEditMode="relative" rAng="0" ptsTypes="AA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1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1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1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"/>
                            </p:stCondLst>
                            <p:childTnLst>
                              <p:par>
                                <p:cTn id="10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"/>
                            </p:stCondLst>
                            <p:childTnLst>
                              <p:par>
                                <p:cTn id="120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8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1" grpId="0"/>
      <p:bldP spid="21" grpId="1"/>
      <p:bldP spid="26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C8E5-BBD2-CA5D-081A-386B285C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C9BD45B-3835-5595-5390-00EC185DC375}"/>
              </a:ext>
            </a:extLst>
          </p:cNvPr>
          <p:cNvSpPr/>
          <p:nvPr/>
        </p:nvSpPr>
        <p:spPr>
          <a:xfrm rot="17334293">
            <a:off x="7394018" y="1194102"/>
            <a:ext cx="94823" cy="2373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F9AA0D-A915-EAD6-4FBE-1F71FA10E961}"/>
              </a:ext>
            </a:extLst>
          </p:cNvPr>
          <p:cNvSpPr/>
          <p:nvPr/>
        </p:nvSpPr>
        <p:spPr>
          <a:xfrm rot="4212527">
            <a:off x="4856447" y="1136316"/>
            <a:ext cx="94823" cy="2373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A5873A-EEA6-78BD-38A0-A6B1E9AC6319}"/>
              </a:ext>
            </a:extLst>
          </p:cNvPr>
          <p:cNvSpPr/>
          <p:nvPr/>
        </p:nvSpPr>
        <p:spPr>
          <a:xfrm rot="2589684">
            <a:off x="7928905" y="2766361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9E761C9-0FE8-F8EB-3281-97C959701235}"/>
              </a:ext>
            </a:extLst>
          </p:cNvPr>
          <p:cNvSpPr/>
          <p:nvPr/>
        </p:nvSpPr>
        <p:spPr>
          <a:xfrm rot="18992224">
            <a:off x="9134438" y="2744589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7B6684-35AA-2AB8-718E-CED1A3EC1CA0}"/>
              </a:ext>
            </a:extLst>
          </p:cNvPr>
          <p:cNvSpPr/>
          <p:nvPr/>
        </p:nvSpPr>
        <p:spPr>
          <a:xfrm rot="2589684">
            <a:off x="2959828" y="2746782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F2C9A5-06C3-9626-FE34-8EB7E51EAD0C}"/>
              </a:ext>
            </a:extLst>
          </p:cNvPr>
          <p:cNvSpPr/>
          <p:nvPr/>
        </p:nvSpPr>
        <p:spPr>
          <a:xfrm rot="18992224">
            <a:off x="4165361" y="2725010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7DB29F9-0B1E-6B37-0952-D8594D8284E3}"/>
              </a:ext>
            </a:extLst>
          </p:cNvPr>
          <p:cNvSpPr/>
          <p:nvPr/>
        </p:nvSpPr>
        <p:spPr>
          <a:xfrm rot="20708208">
            <a:off x="10025721" y="4332162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0B98D5-9AB4-D02A-4FB6-372466FC5A44}"/>
              </a:ext>
            </a:extLst>
          </p:cNvPr>
          <p:cNvSpPr/>
          <p:nvPr/>
        </p:nvSpPr>
        <p:spPr>
          <a:xfrm rot="989636">
            <a:off x="9442699" y="4278816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9751E1-A07F-30F7-7DFD-A79AB5BC4F87}"/>
              </a:ext>
            </a:extLst>
          </p:cNvPr>
          <p:cNvSpPr/>
          <p:nvPr/>
        </p:nvSpPr>
        <p:spPr>
          <a:xfrm rot="20708208">
            <a:off x="7679469" y="4294431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562E08-6AAB-7643-F93B-D759ECFFF983}"/>
              </a:ext>
            </a:extLst>
          </p:cNvPr>
          <p:cNvSpPr/>
          <p:nvPr/>
        </p:nvSpPr>
        <p:spPr>
          <a:xfrm rot="989636">
            <a:off x="7096447" y="4241085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ADF8DC-97F4-A0E9-8348-6CFACFBECD53}"/>
              </a:ext>
            </a:extLst>
          </p:cNvPr>
          <p:cNvSpPr/>
          <p:nvPr/>
        </p:nvSpPr>
        <p:spPr>
          <a:xfrm rot="20708208">
            <a:off x="5058962" y="4322376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EB23C7-487D-6B9E-C8A5-23656151DE04}"/>
              </a:ext>
            </a:extLst>
          </p:cNvPr>
          <p:cNvSpPr/>
          <p:nvPr/>
        </p:nvSpPr>
        <p:spPr>
          <a:xfrm rot="989636">
            <a:off x="4475940" y="4269030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EE94AF3-3E53-89AF-CC5C-31B57F3F9260}"/>
              </a:ext>
            </a:extLst>
          </p:cNvPr>
          <p:cNvSpPr/>
          <p:nvPr/>
        </p:nvSpPr>
        <p:spPr>
          <a:xfrm rot="20708208">
            <a:off x="2686716" y="4380614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583AEF-5214-6FEF-D73E-05E502E54CAC}"/>
              </a:ext>
            </a:extLst>
          </p:cNvPr>
          <p:cNvSpPr/>
          <p:nvPr/>
        </p:nvSpPr>
        <p:spPr>
          <a:xfrm rot="989636">
            <a:off x="2103694" y="4327268"/>
            <a:ext cx="94823" cy="161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5BF976-7FA8-E686-032F-B146E6BD3C3F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6A681-453F-0BB9-AFA0-88E30E8F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" y="-2"/>
            <a:ext cx="6330427" cy="111034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Características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22EB65D-56DB-4159-822D-FA9064F6D3DE}"/>
              </a:ext>
            </a:extLst>
          </p:cNvPr>
          <p:cNvSpPr txBox="1">
            <a:spLocks/>
          </p:cNvSpPr>
          <p:nvPr/>
        </p:nvSpPr>
        <p:spPr>
          <a:xfrm>
            <a:off x="7765919" y="142768"/>
            <a:ext cx="3644639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Poda alfa – beta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334C9-5641-2BFD-3906-A756ADB43C40}"/>
                  </a:ext>
                </a:extLst>
              </p:cNvPr>
              <p:cNvSpPr txBox="1"/>
              <p:nvPr/>
            </p:nvSpPr>
            <p:spPr>
              <a:xfrm>
                <a:off x="1232078" y="1307539"/>
                <a:ext cx="238197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l-GR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l-GR" sz="600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s-MX" sz="1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6334C9-5641-2BFD-3906-A756ADB4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78" y="1307539"/>
                <a:ext cx="238197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CC5503B-55DC-56D9-4E06-7E4DE0D4180F}"/>
              </a:ext>
            </a:extLst>
          </p:cNvPr>
          <p:cNvSpPr/>
          <p:nvPr/>
        </p:nvSpPr>
        <p:spPr>
          <a:xfrm>
            <a:off x="5715000" y="1253109"/>
            <a:ext cx="762000" cy="824801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5715B0-8C86-D168-EE9E-D03E1A2FE1BF}"/>
              </a:ext>
            </a:extLst>
          </p:cNvPr>
          <p:cNvSpPr/>
          <p:nvPr/>
        </p:nvSpPr>
        <p:spPr>
          <a:xfrm rot="10800000">
            <a:off x="3233057" y="2604195"/>
            <a:ext cx="762000" cy="824801"/>
          </a:xfrm>
          <a:prstGeom prst="triangle">
            <a:avLst/>
          </a:prstGeom>
          <a:solidFill>
            <a:srgbClr val="EB19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25D345C-37FE-7061-46B9-F32686362223}"/>
              </a:ext>
            </a:extLst>
          </p:cNvPr>
          <p:cNvSpPr/>
          <p:nvPr/>
        </p:nvSpPr>
        <p:spPr>
          <a:xfrm rot="10800000">
            <a:off x="8196945" y="2604196"/>
            <a:ext cx="762000" cy="824801"/>
          </a:xfrm>
          <a:prstGeom prst="triangle">
            <a:avLst/>
          </a:prstGeom>
          <a:solidFill>
            <a:srgbClr val="EB19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74E0AA2-FC51-BDF4-719D-05F8D728915A}"/>
              </a:ext>
            </a:extLst>
          </p:cNvPr>
          <p:cNvSpPr/>
          <p:nvPr/>
        </p:nvSpPr>
        <p:spPr>
          <a:xfrm>
            <a:off x="2042067" y="3570593"/>
            <a:ext cx="762000" cy="824801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C901F1-90B8-C9CD-3512-7F95A7166FCF}"/>
              </a:ext>
            </a:extLst>
          </p:cNvPr>
          <p:cNvSpPr/>
          <p:nvPr/>
        </p:nvSpPr>
        <p:spPr>
          <a:xfrm>
            <a:off x="4412665" y="3570593"/>
            <a:ext cx="762000" cy="824801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BE1337A-4B72-C793-B08F-AFA411C034E0}"/>
              </a:ext>
            </a:extLst>
          </p:cNvPr>
          <p:cNvSpPr/>
          <p:nvPr/>
        </p:nvSpPr>
        <p:spPr>
          <a:xfrm>
            <a:off x="7017335" y="3570591"/>
            <a:ext cx="762000" cy="824801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FC7772F-794E-62C7-D2DA-B54F9E301194}"/>
              </a:ext>
            </a:extLst>
          </p:cNvPr>
          <p:cNvSpPr/>
          <p:nvPr/>
        </p:nvSpPr>
        <p:spPr>
          <a:xfrm>
            <a:off x="9387933" y="3570592"/>
            <a:ext cx="762000" cy="824801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726205F-E363-EB99-B383-5F3D9FB7A47B}"/>
              </a:ext>
            </a:extLst>
          </p:cNvPr>
          <p:cNvSpPr/>
          <p:nvPr/>
        </p:nvSpPr>
        <p:spPr>
          <a:xfrm>
            <a:off x="1444768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1D4AA5-EFFF-7B39-726D-4A8F117AA308}"/>
              </a:ext>
            </a:extLst>
          </p:cNvPr>
          <p:cNvSpPr/>
          <p:nvPr/>
        </p:nvSpPr>
        <p:spPr>
          <a:xfrm>
            <a:off x="2498903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83E263-9EE2-0E20-0F16-935BB5698EB7}"/>
              </a:ext>
            </a:extLst>
          </p:cNvPr>
          <p:cNvSpPr/>
          <p:nvPr/>
        </p:nvSpPr>
        <p:spPr>
          <a:xfrm>
            <a:off x="3839838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5C4402-A2B2-B6FD-60FA-0BADC083A1CD}"/>
              </a:ext>
            </a:extLst>
          </p:cNvPr>
          <p:cNvSpPr/>
          <p:nvPr/>
        </p:nvSpPr>
        <p:spPr>
          <a:xfrm>
            <a:off x="4893973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-3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1C3B95-3BF1-42CF-AD53-AC1957E2B4AD}"/>
              </a:ext>
            </a:extLst>
          </p:cNvPr>
          <p:cNvSpPr/>
          <p:nvPr/>
        </p:nvSpPr>
        <p:spPr>
          <a:xfrm>
            <a:off x="6463083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6FC0558-1E1E-3DC3-1FFF-AAC8A7DB8635}"/>
              </a:ext>
            </a:extLst>
          </p:cNvPr>
          <p:cNvSpPr/>
          <p:nvPr/>
        </p:nvSpPr>
        <p:spPr>
          <a:xfrm>
            <a:off x="7517218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-2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77C03CF-A60B-5C39-D04C-F9A92B02F1C8}"/>
              </a:ext>
            </a:extLst>
          </p:cNvPr>
          <p:cNvSpPr/>
          <p:nvPr/>
        </p:nvSpPr>
        <p:spPr>
          <a:xfrm>
            <a:off x="8790312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-4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4EA6A7-25F4-631B-A494-26403CFAF222}"/>
              </a:ext>
            </a:extLst>
          </p:cNvPr>
          <p:cNvSpPr/>
          <p:nvPr/>
        </p:nvSpPr>
        <p:spPr>
          <a:xfrm>
            <a:off x="9844447" y="5733464"/>
            <a:ext cx="909278" cy="82480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000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E5C774-5621-BB7F-604D-577E4B340DD6}"/>
                  </a:ext>
                </a:extLst>
              </p:cNvPr>
              <p:cNvSpPr txBox="1"/>
              <p:nvPr/>
            </p:nvSpPr>
            <p:spPr>
              <a:xfrm>
                <a:off x="6490473" y="1315915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E5C774-5621-BB7F-604D-577E4B340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73" y="1315915"/>
                <a:ext cx="1053724" cy="615553"/>
              </a:xfrm>
              <a:prstGeom prst="rect">
                <a:avLst/>
              </a:prstGeom>
              <a:blipFill>
                <a:blip r:embed="rId3"/>
                <a:stretch>
                  <a:fillRect l="-3468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021B0F5-2AF5-FD92-C2F6-BF3539662180}"/>
                  </a:ext>
                </a:extLst>
              </p:cNvPr>
              <p:cNvSpPr txBox="1"/>
              <p:nvPr/>
            </p:nvSpPr>
            <p:spPr>
              <a:xfrm>
                <a:off x="4078525" y="2607536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021B0F5-2AF5-FD92-C2F6-BF3539662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25" y="2607536"/>
                <a:ext cx="1053724" cy="615553"/>
              </a:xfrm>
              <a:prstGeom prst="rect">
                <a:avLst/>
              </a:prstGeom>
              <a:blipFill>
                <a:blip r:embed="rId4"/>
                <a:stretch>
                  <a:fillRect l="-2890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287C1E-8C6F-081C-386F-B79D8C1513AE}"/>
                  </a:ext>
                </a:extLst>
              </p:cNvPr>
              <p:cNvSpPr txBox="1"/>
              <p:nvPr/>
            </p:nvSpPr>
            <p:spPr>
              <a:xfrm>
                <a:off x="2820489" y="3740285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287C1E-8C6F-081C-386F-B79D8C151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89" y="3740285"/>
                <a:ext cx="1053724" cy="615553"/>
              </a:xfrm>
              <a:prstGeom prst="rect">
                <a:avLst/>
              </a:prstGeom>
              <a:blipFill>
                <a:blip r:embed="rId5"/>
                <a:stretch>
                  <a:fillRect l="-3468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CE8155E-9C00-8A23-CDDF-0F3C6F5624C0}"/>
                  </a:ext>
                </a:extLst>
              </p:cNvPr>
              <p:cNvSpPr txBox="1"/>
              <p:nvPr/>
            </p:nvSpPr>
            <p:spPr>
              <a:xfrm>
                <a:off x="5240733" y="3740285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CE8155E-9C00-8A23-CDDF-0F3C6F56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733" y="3740285"/>
                <a:ext cx="1053724" cy="615553"/>
              </a:xfrm>
              <a:prstGeom prst="rect">
                <a:avLst/>
              </a:prstGeom>
              <a:blipFill>
                <a:blip r:embed="rId6"/>
                <a:stretch>
                  <a:fillRect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7D7EEF-9CA4-C494-C744-C3D8F5C8490C}"/>
                  </a:ext>
                </a:extLst>
              </p:cNvPr>
              <p:cNvSpPr txBox="1"/>
              <p:nvPr/>
            </p:nvSpPr>
            <p:spPr>
              <a:xfrm>
                <a:off x="7835967" y="3740285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7D7EEF-9CA4-C494-C744-C3D8F5C8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67" y="3740285"/>
                <a:ext cx="1053724" cy="615553"/>
              </a:xfrm>
              <a:prstGeom prst="rect">
                <a:avLst/>
              </a:prstGeom>
              <a:blipFill>
                <a:blip r:embed="rId7"/>
                <a:stretch>
                  <a:fillRect l="-2890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805201-6830-D088-E8B2-FD5FDC7F441F}"/>
                  </a:ext>
                </a:extLst>
              </p:cNvPr>
              <p:cNvSpPr txBox="1"/>
              <p:nvPr/>
            </p:nvSpPr>
            <p:spPr>
              <a:xfrm>
                <a:off x="9016042" y="2607108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805201-6830-D088-E8B2-FD5FDC7F4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042" y="2607108"/>
                <a:ext cx="1053724" cy="615553"/>
              </a:xfrm>
              <a:prstGeom prst="rect">
                <a:avLst/>
              </a:prstGeom>
              <a:blipFill>
                <a:blip r:embed="rId8"/>
                <a:stretch>
                  <a:fillRect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293C9D-0AA9-A03D-C7C3-1F7DCB5FEBC3}"/>
                  </a:ext>
                </a:extLst>
              </p:cNvPr>
              <p:cNvSpPr txBox="1"/>
              <p:nvPr/>
            </p:nvSpPr>
            <p:spPr>
              <a:xfrm>
                <a:off x="9019408" y="2607536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293C9D-0AA9-A03D-C7C3-1F7DCB5FE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408" y="2607536"/>
                <a:ext cx="1053724" cy="615553"/>
              </a:xfrm>
              <a:prstGeom prst="rect">
                <a:avLst/>
              </a:prstGeom>
              <a:blipFill>
                <a:blip r:embed="rId9"/>
                <a:stretch>
                  <a:fillRect l="-3488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56557323-16C9-D8F0-6CD2-EEF755D00BD4}"/>
              </a:ext>
            </a:extLst>
          </p:cNvPr>
          <p:cNvGrpSpPr/>
          <p:nvPr/>
        </p:nvGrpSpPr>
        <p:grpSpPr>
          <a:xfrm>
            <a:off x="9189765" y="1384085"/>
            <a:ext cx="1484777" cy="369332"/>
            <a:chOff x="9189765" y="1384085"/>
            <a:chExt cx="1484777" cy="3693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2D28A6D-366D-1F63-A82F-47C262777C7E}"/>
                </a:ext>
              </a:extLst>
            </p:cNvPr>
            <p:cNvSpPr/>
            <p:nvPr/>
          </p:nvSpPr>
          <p:spPr>
            <a:xfrm>
              <a:off x="9189765" y="1392020"/>
              <a:ext cx="356505" cy="3613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205034-35F6-7ADB-65E3-8C575AC13C46}"/>
                </a:ext>
              </a:extLst>
            </p:cNvPr>
            <p:cNvSpPr txBox="1"/>
            <p:nvPr/>
          </p:nvSpPr>
          <p:spPr>
            <a:xfrm>
              <a:off x="9620818" y="1384085"/>
              <a:ext cx="105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=  MAX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F812A3A-57E4-04F2-8C3F-3C1A230C295D}"/>
              </a:ext>
            </a:extLst>
          </p:cNvPr>
          <p:cNvGrpSpPr/>
          <p:nvPr/>
        </p:nvGrpSpPr>
        <p:grpSpPr>
          <a:xfrm>
            <a:off x="9189886" y="1887403"/>
            <a:ext cx="1484656" cy="370924"/>
            <a:chOff x="9189886" y="1887403"/>
            <a:chExt cx="1484656" cy="37092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00205D-52B7-BB8E-D33E-28D3C5239EC1}"/>
                </a:ext>
              </a:extLst>
            </p:cNvPr>
            <p:cNvSpPr txBox="1"/>
            <p:nvPr/>
          </p:nvSpPr>
          <p:spPr>
            <a:xfrm>
              <a:off x="9620818" y="1887403"/>
              <a:ext cx="1053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=  MIN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621D7D8-272A-3590-FC1B-34A73E442A98}"/>
                </a:ext>
              </a:extLst>
            </p:cNvPr>
            <p:cNvSpPr/>
            <p:nvPr/>
          </p:nvSpPr>
          <p:spPr>
            <a:xfrm>
              <a:off x="9189886" y="1896930"/>
              <a:ext cx="356505" cy="361397"/>
            </a:xfrm>
            <a:prstGeom prst="rect">
              <a:avLst/>
            </a:prstGeom>
            <a:solidFill>
              <a:srgbClr val="EB190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286337C-2430-D84E-DCEF-D28B63CE72D1}"/>
                  </a:ext>
                </a:extLst>
              </p:cNvPr>
              <p:cNvSpPr txBox="1"/>
              <p:nvPr/>
            </p:nvSpPr>
            <p:spPr>
              <a:xfrm>
                <a:off x="2822308" y="3740285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286337C-2430-D84E-DCEF-D28B63CE7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308" y="3740285"/>
                <a:ext cx="1053724" cy="615553"/>
              </a:xfrm>
              <a:prstGeom prst="rect">
                <a:avLst/>
              </a:prstGeom>
              <a:blipFill>
                <a:blip r:embed="rId10"/>
                <a:stretch>
                  <a:fillRect l="-3468"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624D61E-0C41-6006-4AF7-0FB7A57050A7}"/>
              </a:ext>
            </a:extLst>
          </p:cNvPr>
          <p:cNvSpPr txBox="1"/>
          <p:nvPr/>
        </p:nvSpPr>
        <p:spPr>
          <a:xfrm>
            <a:off x="2165039" y="3852394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359B8DE-2085-5BA4-C2AF-DA9BD1CB128A}"/>
                  </a:ext>
                </a:extLst>
              </p:cNvPr>
              <p:cNvSpPr txBox="1"/>
              <p:nvPr/>
            </p:nvSpPr>
            <p:spPr>
              <a:xfrm>
                <a:off x="4081224" y="2610157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359B8DE-2085-5BA4-C2AF-DA9BD1CB1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224" y="2610157"/>
                <a:ext cx="1053724" cy="615553"/>
              </a:xfrm>
              <a:prstGeom prst="rect">
                <a:avLst/>
              </a:prstGeom>
              <a:blipFill>
                <a:blip r:embed="rId11"/>
                <a:stretch>
                  <a:fillRect b="-1881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2254FA2-BFEE-FBD8-797A-945F23180F7C}"/>
                  </a:ext>
                </a:extLst>
              </p:cNvPr>
              <p:cNvSpPr txBox="1"/>
              <p:nvPr/>
            </p:nvSpPr>
            <p:spPr>
              <a:xfrm>
                <a:off x="5244044" y="3740648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2254FA2-BFEE-FBD8-797A-945F23180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44" y="3740648"/>
                <a:ext cx="1053724" cy="615553"/>
              </a:xfrm>
              <a:prstGeom prst="rect">
                <a:avLst/>
              </a:prstGeom>
              <a:blipFill>
                <a:blip r:embed="rId12"/>
                <a:stretch>
                  <a:fillRect b="-178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6493DCBA-0F9C-064A-31EF-5D1D849C21A6}"/>
              </a:ext>
            </a:extLst>
          </p:cNvPr>
          <p:cNvSpPr txBox="1"/>
          <p:nvPr/>
        </p:nvSpPr>
        <p:spPr>
          <a:xfrm>
            <a:off x="4543243" y="3852394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AA6E75-085D-2E32-47E1-06CDB5440274}"/>
              </a:ext>
            </a:extLst>
          </p:cNvPr>
          <p:cNvSpPr txBox="1"/>
          <p:nvPr/>
        </p:nvSpPr>
        <p:spPr>
          <a:xfrm>
            <a:off x="3345233" y="2639121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CCEBBE-981B-1D07-6006-1BF089CC02C3}"/>
                  </a:ext>
                </a:extLst>
              </p:cNvPr>
              <p:cNvSpPr txBox="1"/>
              <p:nvPr/>
            </p:nvSpPr>
            <p:spPr>
              <a:xfrm>
                <a:off x="6489587" y="1317064"/>
                <a:ext cx="10537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MX" sz="1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CCEBBE-981B-1D07-6006-1BF089CC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87" y="1317064"/>
                <a:ext cx="1053724" cy="615553"/>
              </a:xfrm>
              <a:prstGeom prst="rect">
                <a:avLst/>
              </a:prstGeom>
              <a:blipFill>
                <a:blip r:embed="rId13"/>
                <a:stretch>
                  <a:fillRect l="-3488" b="-1881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B8EE44FD-F96C-D7C2-D5C6-0C56F8635908}"/>
              </a:ext>
            </a:extLst>
          </p:cNvPr>
          <p:cNvSpPr txBox="1"/>
          <p:nvPr/>
        </p:nvSpPr>
        <p:spPr>
          <a:xfrm>
            <a:off x="7152214" y="3852394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250A49-7B17-1DD5-6741-C686819EEC05}"/>
              </a:ext>
            </a:extLst>
          </p:cNvPr>
          <p:cNvSpPr txBox="1"/>
          <p:nvPr/>
        </p:nvSpPr>
        <p:spPr>
          <a:xfrm>
            <a:off x="8321949" y="2634377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5361B7-46A3-2508-EA9A-8717C25EBE9E}"/>
              </a:ext>
            </a:extLst>
          </p:cNvPr>
          <p:cNvSpPr txBox="1"/>
          <p:nvPr/>
        </p:nvSpPr>
        <p:spPr>
          <a:xfrm>
            <a:off x="5835778" y="1507594"/>
            <a:ext cx="51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61011A-7EAC-2DD3-CAA8-178B82FF9B0B}"/>
              </a:ext>
            </a:extLst>
          </p:cNvPr>
          <p:cNvSpPr txBox="1"/>
          <p:nvPr/>
        </p:nvSpPr>
        <p:spPr>
          <a:xfrm>
            <a:off x="6629400" y="142768"/>
            <a:ext cx="82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ym typeface="Wingdings" panose="05000000000000000000" pitchFamily="2" charset="2"/>
              </a:rPr>
              <a:t>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415119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-3.7037E-7 L 2.08333E-6 -0.02546 " pathEditMode="relative" rAng="0" ptsTypes="AA">
                                      <p:cBhvr>
                                        <p:cTn id="44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  <p:animRot by="1500000">
                                      <p:cBhvr>
                                        <p:cTn id="45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4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0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9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160"/>
                            </p:stCondLst>
                            <p:childTnLst>
                              <p:par>
                                <p:cTn id="122" presetID="1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0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4651"/>
                                      </p:to>
                                    </p:animClr>
                                    <p:set>
                                      <p:cBhvr>
                                        <p:cTn id="13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"/>
                            </p:stCondLst>
                            <p:childTnLst>
                              <p:par>
                                <p:cTn id="14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0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00"/>
                            </p:stCondLst>
                            <p:childTnLst>
                              <p:par>
                                <p:cTn id="15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8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"/>
                            </p:stCondLst>
                            <p:childTnLst>
                              <p:par>
                                <p:cTn id="161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1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00"/>
                            </p:stCondLst>
                            <p:childTnLst>
                              <p:par>
                                <p:cTn id="17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0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600"/>
                            </p:stCondLst>
                            <p:childTnLst>
                              <p:par>
                                <p:cTn id="18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9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4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00"/>
                            </p:stCondLst>
                            <p:childTnLst>
                              <p:par>
                                <p:cTn id="20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3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800"/>
                            </p:stCondLst>
                            <p:childTnLst>
                              <p:par>
                                <p:cTn id="20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200"/>
                            </p:stCondLst>
                            <p:childTnLst>
                              <p:par>
                                <p:cTn id="2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6" presetClass="emph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32" presetClass="emph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2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160"/>
                            </p:stCondLst>
                            <p:childTnLst>
                              <p:par>
                                <p:cTn id="233" presetID="16" presetClass="emph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4651"/>
                                      </p:to>
                                    </p:animClr>
                                    <p:set>
                                      <p:cBhvr>
                                        <p:cTn id="241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0C0C"/>
                                      </p:to>
                                    </p:animClr>
                                    <p:set>
                                      <p:cBhvr>
                                        <p:cTn id="24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4651"/>
                                      </p:to>
                                    </p:animClr>
                                    <p:set>
                                      <p:cBhvr>
                                        <p:cTn id="249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4651"/>
                                      </p:to>
                                    </p:animClr>
                                    <p:set>
                                      <p:cBhvr>
                                        <p:cTn id="253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63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00"/>
                            </p:stCondLst>
                            <p:childTnLst>
                              <p:par>
                                <p:cTn id="2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75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3" grpId="2"/>
      <p:bldP spid="33" grpId="3"/>
      <p:bldP spid="33" grpId="4"/>
      <p:bldP spid="33" grpId="5"/>
      <p:bldP spid="33" grpId="6"/>
      <p:bldP spid="51" grpId="0" animBg="1"/>
      <p:bldP spid="54" grpId="0" animBg="1"/>
      <p:bldP spid="55" grpId="0" animBg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5" grpId="0"/>
      <p:bldP spid="76" grpId="0"/>
      <p:bldP spid="76" grpId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1DFE-112E-FF3B-2918-ACF8FCF6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D861A6-BBFB-6151-F6E5-A3ABC40E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62" t="20227" r="26956" b="19505"/>
          <a:stretch/>
        </p:blipFill>
        <p:spPr>
          <a:xfrm>
            <a:off x="5376111" y="1935144"/>
            <a:ext cx="1439778" cy="1887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F999FF-2158-6D84-8406-B3BDF751466A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D3ED6-781F-0BBB-38A7-E050A9DE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347" y="0"/>
            <a:ext cx="4235306" cy="137997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Ventajas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E650FA-FD5A-9D4D-1A41-FAF75769AFBD}"/>
              </a:ext>
            </a:extLst>
          </p:cNvPr>
          <p:cNvSpPr txBox="1">
            <a:spLocks/>
          </p:cNvSpPr>
          <p:nvPr/>
        </p:nvSpPr>
        <p:spPr>
          <a:xfrm>
            <a:off x="3551983" y="1110343"/>
            <a:ext cx="5088034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Implementación sencilla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7F918-261C-B38B-1093-B90F7C2DD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0313" y1="20000" x2="10156" y2="36719"/>
                        <a14:foregroundMark x1="37813" y1="64219" x2="38438" y2="65938"/>
                        <a14:foregroundMark x1="31094" y1="71250" x2="39531" y2="71250"/>
                      </a14:backgroundRemoval>
                    </a14:imgEffect>
                  </a14:imgLayer>
                </a14:imgProps>
              </a:ext>
            </a:extLst>
          </a:blip>
          <a:srcRect l="8267" t="16388" r="33036" b="25494"/>
          <a:stretch/>
        </p:blipFill>
        <p:spPr>
          <a:xfrm>
            <a:off x="4450304" y="3984171"/>
            <a:ext cx="3291391" cy="2790854"/>
          </a:xfrm>
          <a:prstGeom prst="rect">
            <a:avLst/>
          </a:prstGeom>
        </p:spPr>
      </p:pic>
      <p:pic>
        <p:nvPicPr>
          <p:cNvPr id="1028" name="Picture 4" descr="Png Gif Loading Pixel Internet Explorer Loading Gif Free Transparent Images">
            <a:extLst>
              <a:ext uri="{FF2B5EF4-FFF2-40B4-BE49-F238E27FC236}">
                <a16:creationId xmlns:a16="http://schemas.microsoft.com/office/drawing/2014/main" id="{1DD1219B-2B2D-16DB-F2EA-7ED631090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1" t="20114" r="20289" b="21286"/>
          <a:stretch/>
        </p:blipFill>
        <p:spPr bwMode="auto">
          <a:xfrm>
            <a:off x="8144467" y="3984171"/>
            <a:ext cx="2136399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21EDE-C13B-C621-009A-85ABAD52E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373" y="4157571"/>
            <a:ext cx="1920586" cy="172148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F4AE90-CFA3-35B5-AC65-47451228B37A}"/>
              </a:ext>
            </a:extLst>
          </p:cNvPr>
          <p:cNvSpPr txBox="1">
            <a:spLocks/>
          </p:cNvSpPr>
          <p:nvPr/>
        </p:nvSpPr>
        <p:spPr>
          <a:xfrm>
            <a:off x="3263348" y="1107086"/>
            <a:ext cx="5635560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No requiere entrenamiento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FCDD4-2385-0E7C-71F1-48F806C232F0}"/>
              </a:ext>
            </a:extLst>
          </p:cNvPr>
          <p:cNvGrpSpPr/>
          <p:nvPr/>
        </p:nvGrpSpPr>
        <p:grpSpPr>
          <a:xfrm>
            <a:off x="3846300" y="2217429"/>
            <a:ext cx="4499402" cy="4130612"/>
            <a:chOff x="3846300" y="2217429"/>
            <a:chExt cx="4499402" cy="41306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E95548-E6FF-46AF-D8D6-BC0367255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8096" y="2217429"/>
              <a:ext cx="1646063" cy="16704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11CCBD-D5A9-C6E9-DFF3-6D95A80D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333" t="4921" r="3810" b="4603"/>
            <a:stretch/>
          </p:blipFill>
          <p:spPr>
            <a:xfrm>
              <a:off x="5258096" y="4677592"/>
              <a:ext cx="1646063" cy="1670449"/>
            </a:xfrm>
            <a:prstGeom prst="rect">
              <a:avLst/>
            </a:prstGeom>
          </p:spPr>
        </p:pic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31D86796-9A84-1E70-68AC-D0230C2C6510}"/>
                </a:ext>
              </a:extLst>
            </p:cNvPr>
            <p:cNvSpPr/>
            <p:nvPr/>
          </p:nvSpPr>
          <p:spPr>
            <a:xfrm rot="16200000">
              <a:off x="3372744" y="3151442"/>
              <a:ext cx="3181940" cy="2234828"/>
            </a:xfrm>
            <a:prstGeom prst="circularArrow">
              <a:avLst>
                <a:gd name="adj1" fmla="val 12298"/>
                <a:gd name="adj2" fmla="val 1141375"/>
                <a:gd name="adj3" fmla="val 20813378"/>
                <a:gd name="adj4" fmla="val 10622928"/>
                <a:gd name="adj5" fmla="val 17618"/>
              </a:avLst>
            </a:prstGeom>
            <a:solidFill>
              <a:srgbClr val="FFFF0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8" name="Arrow: Circular 17">
              <a:extLst>
                <a:ext uri="{FF2B5EF4-FFF2-40B4-BE49-F238E27FC236}">
                  <a16:creationId xmlns:a16="http://schemas.microsoft.com/office/drawing/2014/main" id="{D7F8700F-C9FE-93E8-45BC-2FB0146C5639}"/>
                </a:ext>
              </a:extLst>
            </p:cNvPr>
            <p:cNvSpPr/>
            <p:nvPr/>
          </p:nvSpPr>
          <p:spPr>
            <a:xfrm rot="5400000">
              <a:off x="5637318" y="3151441"/>
              <a:ext cx="3181940" cy="2234828"/>
            </a:xfrm>
            <a:prstGeom prst="circularArrow">
              <a:avLst>
                <a:gd name="adj1" fmla="val 12298"/>
                <a:gd name="adj2" fmla="val 1141375"/>
                <a:gd name="adj3" fmla="val 20813378"/>
                <a:gd name="adj4" fmla="val 10622928"/>
                <a:gd name="adj5" fmla="val 17618"/>
              </a:avLst>
            </a:prstGeom>
            <a:solidFill>
              <a:srgbClr val="FFFF00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6DA47-3F1B-7410-D33C-AC47CAFC3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434" y="1941115"/>
            <a:ext cx="4695385" cy="46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3152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4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8F18-30B2-C7C6-4427-FA4ABB1F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5FE40A-BD3C-F709-C388-C6A01BADD411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13140-EF47-CC08-D4C3-185DB438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721" y="54111"/>
            <a:ext cx="4950305" cy="137997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7200" dirty="0"/>
              <a:t>Desventajas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20D956-09AA-7F3F-133C-028B6D91769D}"/>
              </a:ext>
            </a:extLst>
          </p:cNvPr>
          <p:cNvSpPr txBox="1">
            <a:spLocks/>
          </p:cNvSpPr>
          <p:nvPr/>
        </p:nvSpPr>
        <p:spPr>
          <a:xfrm>
            <a:off x="3425177" y="1110343"/>
            <a:ext cx="5341646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Costo computacional alto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35F0E-75EC-C5E1-E02D-75297B4D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7" b="9714"/>
          <a:stretch/>
        </p:blipFill>
        <p:spPr>
          <a:xfrm>
            <a:off x="2181129" y="2068604"/>
            <a:ext cx="7859487" cy="452813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004BA4-CCC4-5D47-2CAA-ADF042DAEBAB}"/>
              </a:ext>
            </a:extLst>
          </p:cNvPr>
          <p:cNvSpPr txBox="1">
            <a:spLocks/>
          </p:cNvSpPr>
          <p:nvPr/>
        </p:nvSpPr>
        <p:spPr>
          <a:xfrm>
            <a:off x="3318686" y="1110343"/>
            <a:ext cx="5584372" cy="82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160" indent="0">
              <a:buFont typeface="Wingdings" panose="05000000000000000000" pitchFamily="2" charset="2"/>
              <a:buNone/>
            </a:pPr>
            <a:r>
              <a:rPr lang="es-MX" sz="3600" dirty="0"/>
              <a:t>Falla ante la incertidumbre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A70F-8691-891E-DBAE-DAAEF758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671" y="2231891"/>
            <a:ext cx="4790657" cy="3966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5E3F8-C32B-454D-E1F7-3B6F9D22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658" y="2011321"/>
            <a:ext cx="2122714" cy="19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FDE5-83E8-BBB7-51D6-C4A019F7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FBC485-21CC-B2D2-81B4-985067AC00E0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7173C-64E9-5ABC-54DD-438BD86B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227" y="-8788"/>
            <a:ext cx="8937171" cy="111034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Programa de ejemplo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336E5-9DDA-CF8C-5BF9-CD8F5B1E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93" r="20785"/>
          <a:stretch/>
        </p:blipFill>
        <p:spPr>
          <a:xfrm>
            <a:off x="3483429" y="1429604"/>
            <a:ext cx="5225142" cy="51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D7A0-9F08-B9A1-95E5-9C9F441F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6EEE86-B529-35FE-EFFC-346695A8BE30}"/>
              </a:ext>
            </a:extLst>
          </p:cNvPr>
          <p:cNvSpPr/>
          <p:nvPr/>
        </p:nvSpPr>
        <p:spPr>
          <a:xfrm>
            <a:off x="-29744" y="0"/>
            <a:ext cx="12221744" cy="11103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059C-5C70-48E5-D214-78A0FAAE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159" y="0"/>
            <a:ext cx="5067682" cy="111034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82E7-5C0F-05DE-E22B-5E566E63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658" y="2002971"/>
            <a:ext cx="8856455" cy="3494315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>
                <a:hlinkClick r:id="rId2"/>
              </a:rPr>
              <a:t>https://www.cs.us.es/~fsancho/Blog/posts/Minimax.md</a:t>
            </a:r>
            <a:endParaRPr lang="es-MX" sz="24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>
                <a:hlinkClick r:id="rId3"/>
              </a:rPr>
              <a:t>https://policonomics.com/es/lp-teoria-juegos1-informacion-perfecta-imperfecta/</a:t>
            </a:r>
            <a:endParaRPr lang="es-MX" sz="24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>
                <a:hlinkClick r:id="rId4"/>
              </a:rPr>
              <a:t>https://www.ugr.es/~eaznar/von_neumann.htm</a:t>
            </a:r>
            <a:endParaRPr lang="es-MX" sz="24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>
                <a:hlinkClick r:id="rId5"/>
              </a:rPr>
              <a:t>https://ichi.pro/es/que-es-la-poda-alfa-beta-en-inteligencia-artificial-198457106108314</a:t>
            </a:r>
            <a:endParaRPr lang="es-MX" sz="24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>
                <a:hlinkClick r:id="rId6"/>
              </a:rPr>
              <a:t>https://realpython.com/python-minimax-nim/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0126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1143</TotalTime>
  <Words>264</Words>
  <Application>Microsoft Office PowerPoint</Application>
  <PresentationFormat>Panorámica</PresentationFormat>
  <Paragraphs>76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Cambria Math</vt:lpstr>
      <vt:lpstr>MS Shell Dlg 2</vt:lpstr>
      <vt:lpstr>Wingdings</vt:lpstr>
      <vt:lpstr>Wingdings 3</vt:lpstr>
      <vt:lpstr>Madison</vt:lpstr>
      <vt:lpstr>Minimax</vt:lpstr>
      <vt:lpstr>¿Qué es?</vt:lpstr>
      <vt:lpstr>Origen</vt:lpstr>
      <vt:lpstr>Características</vt:lpstr>
      <vt:lpstr>Características</vt:lpstr>
      <vt:lpstr>Ventajas</vt:lpstr>
      <vt:lpstr>Desventajas</vt:lpstr>
      <vt:lpstr>Programa de ejemplo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Minimax</dc:title>
  <dc:creator>Alejandro Carrasco Maldonado</dc:creator>
  <cp:lastModifiedBy>Luis Ángel Hernández Corrales</cp:lastModifiedBy>
  <cp:revision>2</cp:revision>
  <dcterms:created xsi:type="dcterms:W3CDTF">2025-02-12T17:46:44Z</dcterms:created>
  <dcterms:modified xsi:type="dcterms:W3CDTF">2025-02-14T00:50:18Z</dcterms:modified>
</cp:coreProperties>
</file>